
<file path=[Content_Types].xml><?xml version="1.0" encoding="utf-8"?>
<Types xmlns="http://schemas.openxmlformats.org/package/2006/content-types">
  <Default Extension="fntdata" ContentType="application/x-fontdata"/>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2" r:id="rId1"/>
  </p:sldMasterIdLst>
  <p:notesMasterIdLst>
    <p:notesMasterId r:id="rId20"/>
  </p:notesMasterIdLst>
  <p:sldIdLst>
    <p:sldId id="256" r:id="rId2"/>
    <p:sldId id="257" r:id="rId3"/>
    <p:sldId id="258" r:id="rId4"/>
    <p:sldId id="294" r:id="rId5"/>
    <p:sldId id="307" r:id="rId6"/>
    <p:sldId id="295" r:id="rId7"/>
    <p:sldId id="296" r:id="rId8"/>
    <p:sldId id="297" r:id="rId9"/>
    <p:sldId id="298" r:id="rId10"/>
    <p:sldId id="299" r:id="rId11"/>
    <p:sldId id="260" r:id="rId12"/>
    <p:sldId id="300" r:id="rId13"/>
    <p:sldId id="264" r:id="rId14"/>
    <p:sldId id="301" r:id="rId15"/>
    <p:sldId id="306" r:id="rId16"/>
    <p:sldId id="305" r:id="rId17"/>
    <p:sldId id="302" r:id="rId18"/>
    <p:sldId id="303" r:id="rId19"/>
  </p:sldIdLst>
  <p:sldSz cx="9144000" cy="5143500" type="screen16x9"/>
  <p:notesSz cx="6858000" cy="9144000"/>
  <p:embeddedFontLst>
    <p:embeddedFont>
      <p:font typeface="Barlow" panose="00000500000000000000" pitchFamily="2" charset="0"/>
      <p:regular r:id="rId21"/>
      <p:bold r:id="rId22"/>
      <p:italic r:id="rId23"/>
      <p:boldItalic r:id="rId24"/>
    </p:embeddedFont>
    <p:embeddedFont>
      <p:font typeface="Barlow Condensed" panose="00000506000000000000" pitchFamily="2" charset="0"/>
      <p:regular r:id="rId25"/>
      <p:bold r:id="rId26"/>
      <p:italic r:id="rId27"/>
      <p:boldItalic r:id="rId28"/>
    </p:embeddedFont>
    <p:embeddedFont>
      <p:font typeface="Barlow Condensed SemiBold" panose="00000706000000000000" pitchFamily="2" charset="0"/>
      <p:regular r:id="rId29"/>
      <p:bold r:id="rId30"/>
      <p:italic r:id="rId31"/>
      <p:boldItalic r:id="rId32"/>
    </p:embeddedFont>
    <p:embeddedFont>
      <p:font typeface="Montserrat" panose="00000500000000000000" pitchFamily="2" charset="0"/>
      <p:regular r:id="rId33"/>
      <p:bold r:id="rId34"/>
      <p:italic r:id="rId35"/>
      <p:boldItalic r:id="rId36"/>
    </p:embeddedFont>
    <p:embeddedFont>
      <p:font typeface="Roboto Condensed Light" panose="02000000000000000000" pitchFamily="2" charset="0"/>
      <p:regular r:id="rId37"/>
      <p:italic r:id="rId3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74DDC7E-1314-4BA3-A27A-2E60700571FB}">
  <a:tblStyle styleId="{D74DDC7E-1314-4BA3-A27A-2E60700571FB}"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35" d="100"/>
          <a:sy n="135" d="100"/>
        </p:scale>
        <p:origin x="1284" y="1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9" Type="http://schemas.openxmlformats.org/officeDocument/2006/relationships/presProps" Target="presProps.xml"/><Relationship Id="rId21" Type="http://schemas.openxmlformats.org/officeDocument/2006/relationships/font" Target="fonts/font1.fntdata"/><Relationship Id="rId34" Type="http://schemas.openxmlformats.org/officeDocument/2006/relationships/font" Target="fonts/font14.fntdata"/><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font" Target="fonts/font9.fntdata"/><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font" Target="fonts/font12.fntdata"/><Relationship Id="rId37" Type="http://schemas.openxmlformats.org/officeDocument/2006/relationships/font" Target="fonts/font17.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36" Type="http://schemas.openxmlformats.org/officeDocument/2006/relationships/font" Target="fonts/font1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font" Target="fonts/font15.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font" Target="fonts/font13.fntdata"/><Relationship Id="rId38" Type="http://schemas.openxmlformats.org/officeDocument/2006/relationships/font" Target="fonts/font1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9"/>
        <p:cNvGrpSpPr/>
        <p:nvPr/>
      </p:nvGrpSpPr>
      <p:grpSpPr>
        <a:xfrm>
          <a:off x="0" y="0"/>
          <a:ext cx="0" cy="0"/>
          <a:chOff x="0" y="0"/>
          <a:chExt cx="0" cy="0"/>
        </a:xfrm>
      </p:grpSpPr>
      <p:sp>
        <p:nvSpPr>
          <p:cNvPr id="1060" name="Google Shape;106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1" name="Google Shape;106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3"/>
        <p:cNvGrpSpPr/>
        <p:nvPr/>
      </p:nvGrpSpPr>
      <p:grpSpPr>
        <a:xfrm>
          <a:off x="0" y="0"/>
          <a:ext cx="0" cy="0"/>
          <a:chOff x="0" y="0"/>
          <a:chExt cx="0" cy="0"/>
        </a:xfrm>
      </p:grpSpPr>
      <p:sp>
        <p:nvSpPr>
          <p:cNvPr id="1114" name="Google Shape;1114;gdd0c7d16c6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5" name="Google Shape;1115;gdd0c7d16c6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2"/>
        <p:cNvGrpSpPr/>
        <p:nvPr/>
      </p:nvGrpSpPr>
      <p:grpSpPr>
        <a:xfrm>
          <a:off x="0" y="0"/>
          <a:ext cx="0" cy="0"/>
          <a:chOff x="0" y="0"/>
          <a:chExt cx="0" cy="0"/>
        </a:xfrm>
      </p:grpSpPr>
      <p:sp>
        <p:nvSpPr>
          <p:cNvPr id="1123" name="Google Shape;1123;gdd0c7d16c6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4" name="Google Shape;1124;gdd0c7d16c6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6"/>
        <p:cNvGrpSpPr/>
        <p:nvPr/>
      </p:nvGrpSpPr>
      <p:grpSpPr>
        <a:xfrm>
          <a:off x="0" y="0"/>
          <a:ext cx="0" cy="0"/>
          <a:chOff x="0" y="0"/>
          <a:chExt cx="0" cy="0"/>
        </a:xfrm>
      </p:grpSpPr>
      <p:sp>
        <p:nvSpPr>
          <p:cNvPr id="1207" name="Google Shape;1207;gdb0f9523dd_0_4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8" name="Google Shape;1208;gdb0f9523dd_0_4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6"/>
        <p:cNvGrpSpPr/>
        <p:nvPr/>
      </p:nvGrpSpPr>
      <p:grpSpPr>
        <a:xfrm>
          <a:off x="0" y="0"/>
          <a:ext cx="0" cy="0"/>
          <a:chOff x="0" y="0"/>
          <a:chExt cx="0" cy="0"/>
        </a:xfrm>
      </p:grpSpPr>
      <p:sp>
        <p:nvSpPr>
          <p:cNvPr id="1357" name="Google Shape;1357;g116f4a803e0_0_3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8" name="Google Shape;1358;g116f4a803e0_0_3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385332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6">
          <a:extLst>
            <a:ext uri="{FF2B5EF4-FFF2-40B4-BE49-F238E27FC236}">
              <a16:creationId xmlns:a16="http://schemas.microsoft.com/office/drawing/2014/main" id="{73A5BFFC-229E-BD3C-132C-57A28153D509}"/>
            </a:ext>
          </a:extLst>
        </p:cNvPr>
        <p:cNvGrpSpPr/>
        <p:nvPr/>
      </p:nvGrpSpPr>
      <p:grpSpPr>
        <a:xfrm>
          <a:off x="0" y="0"/>
          <a:ext cx="0" cy="0"/>
          <a:chOff x="0" y="0"/>
          <a:chExt cx="0" cy="0"/>
        </a:xfrm>
      </p:grpSpPr>
      <p:sp>
        <p:nvSpPr>
          <p:cNvPr id="1357" name="Google Shape;1357;g116f4a803e0_0_305:notes">
            <a:extLst>
              <a:ext uri="{FF2B5EF4-FFF2-40B4-BE49-F238E27FC236}">
                <a16:creationId xmlns:a16="http://schemas.microsoft.com/office/drawing/2014/main" id="{FB7FDB1A-6CB7-9F88-AB6D-AB2EACE7AAA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8" name="Google Shape;1358;g116f4a803e0_0_305:notes">
            <a:extLst>
              <a:ext uri="{FF2B5EF4-FFF2-40B4-BE49-F238E27FC236}">
                <a16:creationId xmlns:a16="http://schemas.microsoft.com/office/drawing/2014/main" id="{12CB3835-A843-1052-6A05-842DE8E7545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94229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rot="10800000">
            <a:off x="-1845025" y="-739063"/>
            <a:ext cx="4319041" cy="2721707"/>
          </a:xfrm>
          <a:custGeom>
            <a:avLst/>
            <a:gdLst/>
            <a:ahLst/>
            <a:cxnLst/>
            <a:rect l="l" t="t" r="r" b="b"/>
            <a:pathLst>
              <a:path w="34756" h="21902" extrusionOk="0">
                <a:moveTo>
                  <a:pt x="20385" y="1"/>
                </a:moveTo>
                <a:cubicBezTo>
                  <a:pt x="18425" y="1"/>
                  <a:pt x="17263" y="741"/>
                  <a:pt x="16955" y="953"/>
                </a:cubicBezTo>
                <a:cubicBezTo>
                  <a:pt x="16205" y="1441"/>
                  <a:pt x="15717" y="2287"/>
                  <a:pt x="15622" y="3180"/>
                </a:cubicBezTo>
                <a:cubicBezTo>
                  <a:pt x="15586" y="3692"/>
                  <a:pt x="15658" y="4239"/>
                  <a:pt x="15431" y="4692"/>
                </a:cubicBezTo>
                <a:cubicBezTo>
                  <a:pt x="15152" y="5229"/>
                  <a:pt x="14504" y="5493"/>
                  <a:pt x="13883" y="5493"/>
                </a:cubicBezTo>
                <a:cubicBezTo>
                  <a:pt x="13843" y="5493"/>
                  <a:pt x="13804" y="5492"/>
                  <a:pt x="13765" y="5489"/>
                </a:cubicBezTo>
                <a:cubicBezTo>
                  <a:pt x="13110" y="5466"/>
                  <a:pt x="12503" y="5239"/>
                  <a:pt x="11860" y="5085"/>
                </a:cubicBezTo>
                <a:cubicBezTo>
                  <a:pt x="11583" y="5028"/>
                  <a:pt x="11298" y="4988"/>
                  <a:pt x="11019" y="4988"/>
                </a:cubicBezTo>
                <a:cubicBezTo>
                  <a:pt x="10647" y="4988"/>
                  <a:pt x="10286" y="5060"/>
                  <a:pt x="9967" y="5263"/>
                </a:cubicBezTo>
                <a:cubicBezTo>
                  <a:pt x="9252" y="5728"/>
                  <a:pt x="9038" y="6716"/>
                  <a:pt x="9181" y="7549"/>
                </a:cubicBezTo>
                <a:cubicBezTo>
                  <a:pt x="9335" y="8383"/>
                  <a:pt x="9776" y="9133"/>
                  <a:pt x="10133" y="9907"/>
                </a:cubicBezTo>
                <a:cubicBezTo>
                  <a:pt x="10490" y="10681"/>
                  <a:pt x="10788" y="11550"/>
                  <a:pt x="10586" y="12383"/>
                </a:cubicBezTo>
                <a:cubicBezTo>
                  <a:pt x="10431" y="13002"/>
                  <a:pt x="10014" y="13562"/>
                  <a:pt x="9455" y="13860"/>
                </a:cubicBezTo>
                <a:cubicBezTo>
                  <a:pt x="9053" y="14069"/>
                  <a:pt x="8619" y="14150"/>
                  <a:pt x="8171" y="14150"/>
                </a:cubicBezTo>
                <a:cubicBezTo>
                  <a:pt x="7422" y="14150"/>
                  <a:pt x="6636" y="13924"/>
                  <a:pt x="5906" y="13693"/>
                </a:cubicBezTo>
                <a:cubicBezTo>
                  <a:pt x="5121" y="13443"/>
                  <a:pt x="4335" y="13205"/>
                  <a:pt x="3501" y="13145"/>
                </a:cubicBezTo>
                <a:cubicBezTo>
                  <a:pt x="3391" y="13137"/>
                  <a:pt x="3280" y="13133"/>
                  <a:pt x="3168" y="13133"/>
                </a:cubicBezTo>
                <a:cubicBezTo>
                  <a:pt x="2450" y="13133"/>
                  <a:pt x="1721" y="13304"/>
                  <a:pt x="1144" y="13717"/>
                </a:cubicBezTo>
                <a:cubicBezTo>
                  <a:pt x="537" y="14169"/>
                  <a:pt x="120" y="14943"/>
                  <a:pt x="191" y="15681"/>
                </a:cubicBezTo>
                <a:cubicBezTo>
                  <a:pt x="1" y="16991"/>
                  <a:pt x="477" y="18598"/>
                  <a:pt x="1084" y="19491"/>
                </a:cubicBezTo>
                <a:cubicBezTo>
                  <a:pt x="2073" y="20956"/>
                  <a:pt x="3740" y="21813"/>
                  <a:pt x="5430" y="21896"/>
                </a:cubicBezTo>
                <a:cubicBezTo>
                  <a:pt x="5519" y="21900"/>
                  <a:pt x="5607" y="21902"/>
                  <a:pt x="5695" y="21902"/>
                </a:cubicBezTo>
                <a:cubicBezTo>
                  <a:pt x="8342" y="21902"/>
                  <a:pt x="10769" y="20217"/>
                  <a:pt x="13419" y="19836"/>
                </a:cubicBezTo>
                <a:cubicBezTo>
                  <a:pt x="13826" y="19779"/>
                  <a:pt x="14231" y="19753"/>
                  <a:pt x="14637" y="19753"/>
                </a:cubicBezTo>
                <a:cubicBezTo>
                  <a:pt x="17083" y="19753"/>
                  <a:pt x="19515" y="20683"/>
                  <a:pt x="21956" y="21122"/>
                </a:cubicBezTo>
                <a:cubicBezTo>
                  <a:pt x="23037" y="21312"/>
                  <a:pt x="24137" y="21408"/>
                  <a:pt x="25238" y="21408"/>
                </a:cubicBezTo>
                <a:cubicBezTo>
                  <a:pt x="26212" y="21408"/>
                  <a:pt x="27186" y="21333"/>
                  <a:pt x="28147" y="21182"/>
                </a:cubicBezTo>
                <a:cubicBezTo>
                  <a:pt x="29481" y="20968"/>
                  <a:pt x="30826" y="20598"/>
                  <a:pt x="31981" y="19848"/>
                </a:cubicBezTo>
                <a:cubicBezTo>
                  <a:pt x="33124" y="19110"/>
                  <a:pt x="34077" y="17931"/>
                  <a:pt x="34362" y="16538"/>
                </a:cubicBezTo>
                <a:cubicBezTo>
                  <a:pt x="34755" y="14800"/>
                  <a:pt x="33993" y="12931"/>
                  <a:pt x="32791" y="11669"/>
                </a:cubicBezTo>
                <a:cubicBezTo>
                  <a:pt x="31576" y="10383"/>
                  <a:pt x="29969" y="9609"/>
                  <a:pt x="28362" y="9002"/>
                </a:cubicBezTo>
                <a:cubicBezTo>
                  <a:pt x="27373" y="8633"/>
                  <a:pt x="26361" y="8311"/>
                  <a:pt x="25468" y="7728"/>
                </a:cubicBezTo>
                <a:cubicBezTo>
                  <a:pt x="24575" y="7144"/>
                  <a:pt x="23802" y="6251"/>
                  <a:pt x="23635" y="5144"/>
                </a:cubicBezTo>
                <a:cubicBezTo>
                  <a:pt x="23504" y="4335"/>
                  <a:pt x="23718" y="3489"/>
                  <a:pt x="23563" y="2680"/>
                </a:cubicBezTo>
                <a:cubicBezTo>
                  <a:pt x="23278" y="1203"/>
                  <a:pt x="21861" y="13"/>
                  <a:pt x="20432" y="1"/>
                </a:cubicBezTo>
                <a:cubicBezTo>
                  <a:pt x="20416" y="1"/>
                  <a:pt x="20401" y="1"/>
                  <a:pt x="20385" y="1"/>
                </a:cubicBezTo>
                <a:close/>
              </a:path>
            </a:pathLst>
          </a:custGeom>
          <a:gradFill>
            <a:gsLst>
              <a:gs pos="0">
                <a:schemeClr val="dk2"/>
              </a:gs>
              <a:gs pos="50000">
                <a:schemeClr val="dk2"/>
              </a:gs>
              <a:gs pos="100000">
                <a:schemeClr val="lt2"/>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p:nvPr/>
        </p:nvSpPr>
        <p:spPr>
          <a:xfrm>
            <a:off x="6640750" y="3098662"/>
            <a:ext cx="4319041" cy="2721707"/>
          </a:xfrm>
          <a:custGeom>
            <a:avLst/>
            <a:gdLst/>
            <a:ahLst/>
            <a:cxnLst/>
            <a:rect l="l" t="t" r="r" b="b"/>
            <a:pathLst>
              <a:path w="34756" h="21902" extrusionOk="0">
                <a:moveTo>
                  <a:pt x="20385" y="1"/>
                </a:moveTo>
                <a:cubicBezTo>
                  <a:pt x="18425" y="1"/>
                  <a:pt x="17263" y="741"/>
                  <a:pt x="16955" y="953"/>
                </a:cubicBezTo>
                <a:cubicBezTo>
                  <a:pt x="16205" y="1441"/>
                  <a:pt x="15717" y="2287"/>
                  <a:pt x="15622" y="3180"/>
                </a:cubicBezTo>
                <a:cubicBezTo>
                  <a:pt x="15586" y="3692"/>
                  <a:pt x="15658" y="4239"/>
                  <a:pt x="15431" y="4692"/>
                </a:cubicBezTo>
                <a:cubicBezTo>
                  <a:pt x="15152" y="5229"/>
                  <a:pt x="14504" y="5493"/>
                  <a:pt x="13883" y="5493"/>
                </a:cubicBezTo>
                <a:cubicBezTo>
                  <a:pt x="13843" y="5493"/>
                  <a:pt x="13804" y="5492"/>
                  <a:pt x="13765" y="5489"/>
                </a:cubicBezTo>
                <a:cubicBezTo>
                  <a:pt x="13110" y="5466"/>
                  <a:pt x="12503" y="5239"/>
                  <a:pt x="11860" y="5085"/>
                </a:cubicBezTo>
                <a:cubicBezTo>
                  <a:pt x="11583" y="5028"/>
                  <a:pt x="11298" y="4988"/>
                  <a:pt x="11019" y="4988"/>
                </a:cubicBezTo>
                <a:cubicBezTo>
                  <a:pt x="10647" y="4988"/>
                  <a:pt x="10286" y="5060"/>
                  <a:pt x="9967" y="5263"/>
                </a:cubicBezTo>
                <a:cubicBezTo>
                  <a:pt x="9252" y="5728"/>
                  <a:pt x="9038" y="6716"/>
                  <a:pt x="9181" y="7549"/>
                </a:cubicBezTo>
                <a:cubicBezTo>
                  <a:pt x="9335" y="8383"/>
                  <a:pt x="9776" y="9133"/>
                  <a:pt x="10133" y="9907"/>
                </a:cubicBezTo>
                <a:cubicBezTo>
                  <a:pt x="10490" y="10681"/>
                  <a:pt x="10788" y="11550"/>
                  <a:pt x="10586" y="12383"/>
                </a:cubicBezTo>
                <a:cubicBezTo>
                  <a:pt x="10431" y="13002"/>
                  <a:pt x="10014" y="13562"/>
                  <a:pt x="9455" y="13860"/>
                </a:cubicBezTo>
                <a:cubicBezTo>
                  <a:pt x="9053" y="14069"/>
                  <a:pt x="8619" y="14150"/>
                  <a:pt x="8171" y="14150"/>
                </a:cubicBezTo>
                <a:cubicBezTo>
                  <a:pt x="7422" y="14150"/>
                  <a:pt x="6636" y="13924"/>
                  <a:pt x="5906" y="13693"/>
                </a:cubicBezTo>
                <a:cubicBezTo>
                  <a:pt x="5121" y="13443"/>
                  <a:pt x="4335" y="13205"/>
                  <a:pt x="3501" y="13145"/>
                </a:cubicBezTo>
                <a:cubicBezTo>
                  <a:pt x="3391" y="13137"/>
                  <a:pt x="3280" y="13133"/>
                  <a:pt x="3168" y="13133"/>
                </a:cubicBezTo>
                <a:cubicBezTo>
                  <a:pt x="2450" y="13133"/>
                  <a:pt x="1721" y="13304"/>
                  <a:pt x="1144" y="13717"/>
                </a:cubicBezTo>
                <a:cubicBezTo>
                  <a:pt x="537" y="14169"/>
                  <a:pt x="120" y="14943"/>
                  <a:pt x="191" y="15681"/>
                </a:cubicBezTo>
                <a:cubicBezTo>
                  <a:pt x="1" y="16991"/>
                  <a:pt x="477" y="18598"/>
                  <a:pt x="1084" y="19491"/>
                </a:cubicBezTo>
                <a:cubicBezTo>
                  <a:pt x="2073" y="20956"/>
                  <a:pt x="3740" y="21813"/>
                  <a:pt x="5430" y="21896"/>
                </a:cubicBezTo>
                <a:cubicBezTo>
                  <a:pt x="5519" y="21900"/>
                  <a:pt x="5607" y="21902"/>
                  <a:pt x="5695" y="21902"/>
                </a:cubicBezTo>
                <a:cubicBezTo>
                  <a:pt x="8342" y="21902"/>
                  <a:pt x="10769" y="20217"/>
                  <a:pt x="13419" y="19836"/>
                </a:cubicBezTo>
                <a:cubicBezTo>
                  <a:pt x="13826" y="19779"/>
                  <a:pt x="14231" y="19753"/>
                  <a:pt x="14637" y="19753"/>
                </a:cubicBezTo>
                <a:cubicBezTo>
                  <a:pt x="17083" y="19753"/>
                  <a:pt x="19515" y="20683"/>
                  <a:pt x="21956" y="21122"/>
                </a:cubicBezTo>
                <a:cubicBezTo>
                  <a:pt x="23037" y="21312"/>
                  <a:pt x="24137" y="21408"/>
                  <a:pt x="25238" y="21408"/>
                </a:cubicBezTo>
                <a:cubicBezTo>
                  <a:pt x="26212" y="21408"/>
                  <a:pt x="27186" y="21333"/>
                  <a:pt x="28147" y="21182"/>
                </a:cubicBezTo>
                <a:cubicBezTo>
                  <a:pt x="29481" y="20968"/>
                  <a:pt x="30826" y="20598"/>
                  <a:pt x="31981" y="19848"/>
                </a:cubicBezTo>
                <a:cubicBezTo>
                  <a:pt x="33124" y="19110"/>
                  <a:pt x="34077" y="17931"/>
                  <a:pt x="34362" y="16538"/>
                </a:cubicBezTo>
                <a:cubicBezTo>
                  <a:pt x="34755" y="14800"/>
                  <a:pt x="33993" y="12931"/>
                  <a:pt x="32791" y="11669"/>
                </a:cubicBezTo>
                <a:cubicBezTo>
                  <a:pt x="31576" y="10383"/>
                  <a:pt x="29969" y="9609"/>
                  <a:pt x="28362" y="9002"/>
                </a:cubicBezTo>
                <a:cubicBezTo>
                  <a:pt x="27373" y="8633"/>
                  <a:pt x="26361" y="8311"/>
                  <a:pt x="25468" y="7728"/>
                </a:cubicBezTo>
                <a:cubicBezTo>
                  <a:pt x="24575" y="7144"/>
                  <a:pt x="23802" y="6251"/>
                  <a:pt x="23635" y="5144"/>
                </a:cubicBezTo>
                <a:cubicBezTo>
                  <a:pt x="23504" y="4335"/>
                  <a:pt x="23718" y="3489"/>
                  <a:pt x="23563" y="2680"/>
                </a:cubicBezTo>
                <a:cubicBezTo>
                  <a:pt x="23278" y="1203"/>
                  <a:pt x="21861" y="13"/>
                  <a:pt x="20432" y="1"/>
                </a:cubicBezTo>
                <a:cubicBezTo>
                  <a:pt x="20416" y="1"/>
                  <a:pt x="20401" y="1"/>
                  <a:pt x="20385" y="1"/>
                </a:cubicBezTo>
                <a:close/>
              </a:path>
            </a:pathLst>
          </a:custGeom>
          <a:gradFill>
            <a:gsLst>
              <a:gs pos="0">
                <a:schemeClr val="dk2"/>
              </a:gs>
              <a:gs pos="50000">
                <a:schemeClr val="dk2"/>
              </a:gs>
              <a:gs pos="100000">
                <a:schemeClr val="lt2"/>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rot="-7199942">
            <a:off x="1013094" y="4239091"/>
            <a:ext cx="1492189" cy="1554017"/>
            <a:chOff x="4445625" y="1829838"/>
            <a:chExt cx="739125" cy="769750"/>
          </a:xfrm>
        </p:grpSpPr>
        <p:sp>
          <p:nvSpPr>
            <p:cNvPr id="12" name="Google Shape;12;p2"/>
            <p:cNvSpPr/>
            <p:nvPr/>
          </p:nvSpPr>
          <p:spPr>
            <a:xfrm>
              <a:off x="4497725" y="1897713"/>
              <a:ext cx="634925" cy="634925"/>
            </a:xfrm>
            <a:custGeom>
              <a:avLst/>
              <a:gdLst/>
              <a:ahLst/>
              <a:cxnLst/>
              <a:rect l="l" t="t" r="r" b="b"/>
              <a:pathLst>
                <a:path w="25397" h="25397" extrusionOk="0">
                  <a:moveTo>
                    <a:pt x="12704" y="36"/>
                  </a:moveTo>
                  <a:cubicBezTo>
                    <a:pt x="14407" y="36"/>
                    <a:pt x="16062" y="381"/>
                    <a:pt x="17622" y="1036"/>
                  </a:cubicBezTo>
                  <a:cubicBezTo>
                    <a:pt x="19122" y="1679"/>
                    <a:pt x="20479" y="2584"/>
                    <a:pt x="21646" y="3739"/>
                  </a:cubicBezTo>
                  <a:cubicBezTo>
                    <a:pt x="22801" y="4905"/>
                    <a:pt x="23718" y="6251"/>
                    <a:pt x="24349" y="7763"/>
                  </a:cubicBezTo>
                  <a:cubicBezTo>
                    <a:pt x="25027" y="9323"/>
                    <a:pt x="25349" y="10978"/>
                    <a:pt x="25349" y="12692"/>
                  </a:cubicBezTo>
                  <a:cubicBezTo>
                    <a:pt x="25349" y="14395"/>
                    <a:pt x="25004" y="16050"/>
                    <a:pt x="24349" y="17609"/>
                  </a:cubicBezTo>
                  <a:cubicBezTo>
                    <a:pt x="23718" y="19121"/>
                    <a:pt x="22801" y="20467"/>
                    <a:pt x="21646" y="21634"/>
                  </a:cubicBezTo>
                  <a:cubicBezTo>
                    <a:pt x="20479" y="22789"/>
                    <a:pt x="19122" y="23705"/>
                    <a:pt x="17622" y="24336"/>
                  </a:cubicBezTo>
                  <a:cubicBezTo>
                    <a:pt x="16062" y="25015"/>
                    <a:pt x="14407" y="25336"/>
                    <a:pt x="12704" y="25336"/>
                  </a:cubicBezTo>
                  <a:cubicBezTo>
                    <a:pt x="10990" y="25336"/>
                    <a:pt x="9335" y="24991"/>
                    <a:pt x="7775" y="24336"/>
                  </a:cubicBezTo>
                  <a:cubicBezTo>
                    <a:pt x="6275" y="23705"/>
                    <a:pt x="4918" y="22789"/>
                    <a:pt x="3751" y="21634"/>
                  </a:cubicBezTo>
                  <a:cubicBezTo>
                    <a:pt x="2596" y="20467"/>
                    <a:pt x="1679" y="19121"/>
                    <a:pt x="1048" y="17609"/>
                  </a:cubicBezTo>
                  <a:cubicBezTo>
                    <a:pt x="382" y="16050"/>
                    <a:pt x="48" y="14395"/>
                    <a:pt x="48" y="12692"/>
                  </a:cubicBezTo>
                  <a:cubicBezTo>
                    <a:pt x="48" y="10978"/>
                    <a:pt x="393" y="9323"/>
                    <a:pt x="1048" y="7763"/>
                  </a:cubicBezTo>
                  <a:cubicBezTo>
                    <a:pt x="1691" y="6251"/>
                    <a:pt x="2596" y="4905"/>
                    <a:pt x="3751" y="3739"/>
                  </a:cubicBezTo>
                  <a:cubicBezTo>
                    <a:pt x="4918" y="2584"/>
                    <a:pt x="6275" y="1679"/>
                    <a:pt x="7775" y="1036"/>
                  </a:cubicBezTo>
                  <a:cubicBezTo>
                    <a:pt x="9335" y="369"/>
                    <a:pt x="10990" y="36"/>
                    <a:pt x="12704" y="36"/>
                  </a:cubicBezTo>
                  <a:close/>
                  <a:moveTo>
                    <a:pt x="12704" y="0"/>
                  </a:moveTo>
                  <a:cubicBezTo>
                    <a:pt x="10990" y="0"/>
                    <a:pt x="9323" y="333"/>
                    <a:pt x="7763" y="1000"/>
                  </a:cubicBezTo>
                  <a:cubicBezTo>
                    <a:pt x="6251" y="1643"/>
                    <a:pt x="4882" y="2560"/>
                    <a:pt x="3727" y="3727"/>
                  </a:cubicBezTo>
                  <a:cubicBezTo>
                    <a:pt x="2560" y="4882"/>
                    <a:pt x="1644" y="6239"/>
                    <a:pt x="1001" y="7763"/>
                  </a:cubicBezTo>
                  <a:cubicBezTo>
                    <a:pt x="346" y="9323"/>
                    <a:pt x="1" y="10989"/>
                    <a:pt x="1" y="12704"/>
                  </a:cubicBezTo>
                  <a:cubicBezTo>
                    <a:pt x="1" y="14407"/>
                    <a:pt x="334" y="16073"/>
                    <a:pt x="1001" y="17645"/>
                  </a:cubicBezTo>
                  <a:cubicBezTo>
                    <a:pt x="1644" y="19145"/>
                    <a:pt x="2560" y="20514"/>
                    <a:pt x="3727" y="21669"/>
                  </a:cubicBezTo>
                  <a:cubicBezTo>
                    <a:pt x="4882" y="22836"/>
                    <a:pt x="6239" y="23753"/>
                    <a:pt x="7763" y="24396"/>
                  </a:cubicBezTo>
                  <a:cubicBezTo>
                    <a:pt x="9323" y="25051"/>
                    <a:pt x="10990" y="25396"/>
                    <a:pt x="12704" y="25396"/>
                  </a:cubicBezTo>
                  <a:cubicBezTo>
                    <a:pt x="14407" y="25396"/>
                    <a:pt x="16074" y="25051"/>
                    <a:pt x="17646" y="24396"/>
                  </a:cubicBezTo>
                  <a:cubicBezTo>
                    <a:pt x="19146" y="23753"/>
                    <a:pt x="20515" y="22836"/>
                    <a:pt x="21670" y="21669"/>
                  </a:cubicBezTo>
                  <a:cubicBezTo>
                    <a:pt x="22837" y="20514"/>
                    <a:pt x="23753" y="19157"/>
                    <a:pt x="24396" y="17645"/>
                  </a:cubicBezTo>
                  <a:cubicBezTo>
                    <a:pt x="25051" y="16073"/>
                    <a:pt x="25397" y="14407"/>
                    <a:pt x="25397" y="12704"/>
                  </a:cubicBezTo>
                  <a:cubicBezTo>
                    <a:pt x="25397" y="10989"/>
                    <a:pt x="25063" y="9323"/>
                    <a:pt x="24396" y="7763"/>
                  </a:cubicBezTo>
                  <a:cubicBezTo>
                    <a:pt x="23753" y="6251"/>
                    <a:pt x="22837" y="4882"/>
                    <a:pt x="21670" y="3727"/>
                  </a:cubicBezTo>
                  <a:cubicBezTo>
                    <a:pt x="20515" y="2560"/>
                    <a:pt x="19158" y="1643"/>
                    <a:pt x="17646" y="1000"/>
                  </a:cubicBezTo>
                  <a:cubicBezTo>
                    <a:pt x="16074" y="345"/>
                    <a:pt x="14407" y="0"/>
                    <a:pt x="1270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4620350" y="2020038"/>
              <a:ext cx="389975" cy="389650"/>
            </a:xfrm>
            <a:custGeom>
              <a:avLst/>
              <a:gdLst/>
              <a:ahLst/>
              <a:cxnLst/>
              <a:rect l="l" t="t" r="r" b="b"/>
              <a:pathLst>
                <a:path w="15599" h="15586" extrusionOk="0">
                  <a:moveTo>
                    <a:pt x="15598" y="7799"/>
                  </a:moveTo>
                  <a:cubicBezTo>
                    <a:pt x="15598" y="3489"/>
                    <a:pt x="12110" y="0"/>
                    <a:pt x="7799" y="0"/>
                  </a:cubicBezTo>
                  <a:cubicBezTo>
                    <a:pt x="3478" y="0"/>
                    <a:pt x="1" y="3477"/>
                    <a:pt x="1" y="7799"/>
                  </a:cubicBezTo>
                  <a:cubicBezTo>
                    <a:pt x="1" y="12097"/>
                    <a:pt x="3478" y="15586"/>
                    <a:pt x="7799" y="15586"/>
                  </a:cubicBezTo>
                  <a:cubicBezTo>
                    <a:pt x="12110" y="15586"/>
                    <a:pt x="15598" y="12097"/>
                    <a:pt x="15598" y="7799"/>
                  </a:cubicBezTo>
                  <a:close/>
                  <a:moveTo>
                    <a:pt x="1703" y="7799"/>
                  </a:moveTo>
                  <a:cubicBezTo>
                    <a:pt x="1703" y="4430"/>
                    <a:pt x="4430" y="1703"/>
                    <a:pt x="7799" y="1703"/>
                  </a:cubicBezTo>
                  <a:cubicBezTo>
                    <a:pt x="11157" y="1703"/>
                    <a:pt x="13884" y="4430"/>
                    <a:pt x="13884" y="7799"/>
                  </a:cubicBezTo>
                  <a:cubicBezTo>
                    <a:pt x="13884" y="11157"/>
                    <a:pt x="11157" y="13883"/>
                    <a:pt x="7799" y="13883"/>
                  </a:cubicBezTo>
                  <a:cubicBezTo>
                    <a:pt x="4430" y="13871"/>
                    <a:pt x="1703" y="11145"/>
                    <a:pt x="1703" y="7799"/>
                  </a:cubicBezTo>
                  <a:close/>
                </a:path>
              </a:pathLst>
            </a:custGeom>
            <a:gradFill>
              <a:gsLst>
                <a:gs pos="0">
                  <a:schemeClr val="dk2"/>
                </a:gs>
                <a:gs pos="100000">
                  <a:schemeClr val="lt2"/>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4445625" y="1845313"/>
              <a:ext cx="739125" cy="739100"/>
            </a:xfrm>
            <a:custGeom>
              <a:avLst/>
              <a:gdLst/>
              <a:ahLst/>
              <a:cxnLst/>
              <a:rect l="l" t="t" r="r" b="b"/>
              <a:pathLst>
                <a:path w="29565" h="29564" extrusionOk="0">
                  <a:moveTo>
                    <a:pt x="29564" y="14788"/>
                  </a:moveTo>
                  <a:cubicBezTo>
                    <a:pt x="29564" y="6608"/>
                    <a:pt x="22944" y="1"/>
                    <a:pt x="14788" y="1"/>
                  </a:cubicBezTo>
                  <a:cubicBezTo>
                    <a:pt x="6609" y="1"/>
                    <a:pt x="1" y="6632"/>
                    <a:pt x="1" y="14788"/>
                  </a:cubicBezTo>
                  <a:cubicBezTo>
                    <a:pt x="1" y="22944"/>
                    <a:pt x="6633" y="29564"/>
                    <a:pt x="14788" y="29564"/>
                  </a:cubicBezTo>
                  <a:cubicBezTo>
                    <a:pt x="22956" y="29564"/>
                    <a:pt x="29564" y="22944"/>
                    <a:pt x="29564" y="14788"/>
                  </a:cubicBezTo>
                  <a:close/>
                  <a:moveTo>
                    <a:pt x="2823" y="14788"/>
                  </a:moveTo>
                  <a:cubicBezTo>
                    <a:pt x="2823" y="8180"/>
                    <a:pt x="8181" y="2822"/>
                    <a:pt x="14788" y="2822"/>
                  </a:cubicBezTo>
                  <a:cubicBezTo>
                    <a:pt x="21396" y="2822"/>
                    <a:pt x="26754" y="8180"/>
                    <a:pt x="26754" y="14788"/>
                  </a:cubicBezTo>
                  <a:cubicBezTo>
                    <a:pt x="26754" y="21384"/>
                    <a:pt x="21396" y="26742"/>
                    <a:pt x="14788" y="26742"/>
                  </a:cubicBezTo>
                  <a:cubicBezTo>
                    <a:pt x="8181" y="26730"/>
                    <a:pt x="2823" y="21372"/>
                    <a:pt x="2823" y="14788"/>
                  </a:cubicBezTo>
                  <a:close/>
                </a:path>
              </a:pathLst>
            </a:custGeom>
            <a:gradFill>
              <a:gsLst>
                <a:gs pos="0">
                  <a:schemeClr val="dk2"/>
                </a:gs>
                <a:gs pos="100000">
                  <a:schemeClr val="lt2"/>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4537900" y="1829838"/>
              <a:ext cx="554575" cy="769750"/>
            </a:xfrm>
            <a:custGeom>
              <a:avLst/>
              <a:gdLst/>
              <a:ahLst/>
              <a:cxnLst/>
              <a:rect l="l" t="t" r="r" b="b"/>
              <a:pathLst>
                <a:path w="22183" h="30790" extrusionOk="0">
                  <a:moveTo>
                    <a:pt x="11062" y="0"/>
                  </a:moveTo>
                  <a:cubicBezTo>
                    <a:pt x="8978" y="0"/>
                    <a:pt x="6966" y="405"/>
                    <a:pt x="5061" y="1203"/>
                  </a:cubicBezTo>
                  <a:cubicBezTo>
                    <a:pt x="3239" y="1977"/>
                    <a:pt x="1584" y="3096"/>
                    <a:pt x="168" y="4513"/>
                  </a:cubicBezTo>
                  <a:cubicBezTo>
                    <a:pt x="108" y="4549"/>
                    <a:pt x="60" y="4608"/>
                    <a:pt x="1" y="4668"/>
                  </a:cubicBezTo>
                  <a:lnTo>
                    <a:pt x="1" y="4894"/>
                  </a:lnTo>
                  <a:lnTo>
                    <a:pt x="287" y="4608"/>
                  </a:lnTo>
                  <a:cubicBezTo>
                    <a:pt x="3168" y="1739"/>
                    <a:pt x="7002" y="143"/>
                    <a:pt x="11074" y="143"/>
                  </a:cubicBezTo>
                  <a:cubicBezTo>
                    <a:pt x="15158" y="143"/>
                    <a:pt x="18979" y="1727"/>
                    <a:pt x="21861" y="4608"/>
                  </a:cubicBezTo>
                  <a:cubicBezTo>
                    <a:pt x="21958" y="4694"/>
                    <a:pt x="22045" y="4790"/>
                    <a:pt x="22123" y="4870"/>
                  </a:cubicBezTo>
                  <a:lnTo>
                    <a:pt x="22123" y="4870"/>
                  </a:lnTo>
                  <a:lnTo>
                    <a:pt x="22123" y="4668"/>
                  </a:lnTo>
                  <a:lnTo>
                    <a:pt x="21956" y="4513"/>
                  </a:lnTo>
                  <a:cubicBezTo>
                    <a:pt x="20539" y="3096"/>
                    <a:pt x="18884" y="1977"/>
                    <a:pt x="17063" y="1203"/>
                  </a:cubicBezTo>
                  <a:cubicBezTo>
                    <a:pt x="15158" y="405"/>
                    <a:pt x="13145" y="0"/>
                    <a:pt x="11062" y="0"/>
                  </a:cubicBezTo>
                  <a:close/>
                  <a:moveTo>
                    <a:pt x="22123" y="4870"/>
                  </a:moveTo>
                  <a:lnTo>
                    <a:pt x="22123" y="4894"/>
                  </a:lnTo>
                  <a:lnTo>
                    <a:pt x="22146" y="4894"/>
                  </a:lnTo>
                  <a:cubicBezTo>
                    <a:pt x="22139" y="4886"/>
                    <a:pt x="22131" y="4878"/>
                    <a:pt x="22123" y="4870"/>
                  </a:cubicBezTo>
                  <a:close/>
                  <a:moveTo>
                    <a:pt x="37" y="25896"/>
                  </a:moveTo>
                  <a:lnTo>
                    <a:pt x="37" y="26123"/>
                  </a:lnTo>
                  <a:lnTo>
                    <a:pt x="203" y="26277"/>
                  </a:lnTo>
                  <a:cubicBezTo>
                    <a:pt x="1608" y="27694"/>
                    <a:pt x="3263" y="28813"/>
                    <a:pt x="5097" y="29587"/>
                  </a:cubicBezTo>
                  <a:cubicBezTo>
                    <a:pt x="7002" y="30385"/>
                    <a:pt x="9014" y="30790"/>
                    <a:pt x="11097" y="30790"/>
                  </a:cubicBezTo>
                  <a:cubicBezTo>
                    <a:pt x="13181" y="30790"/>
                    <a:pt x="15181" y="30385"/>
                    <a:pt x="17086" y="29587"/>
                  </a:cubicBezTo>
                  <a:cubicBezTo>
                    <a:pt x="18920" y="28813"/>
                    <a:pt x="20575" y="27694"/>
                    <a:pt x="21992" y="26277"/>
                  </a:cubicBezTo>
                  <a:lnTo>
                    <a:pt x="22146" y="26123"/>
                  </a:lnTo>
                  <a:lnTo>
                    <a:pt x="22182" y="26123"/>
                  </a:lnTo>
                  <a:lnTo>
                    <a:pt x="22182" y="25896"/>
                  </a:lnTo>
                  <a:cubicBezTo>
                    <a:pt x="22075" y="25980"/>
                    <a:pt x="21980" y="26087"/>
                    <a:pt x="21896" y="26170"/>
                  </a:cubicBezTo>
                  <a:cubicBezTo>
                    <a:pt x="19015" y="29052"/>
                    <a:pt x="15181" y="30635"/>
                    <a:pt x="11109" y="30635"/>
                  </a:cubicBezTo>
                  <a:cubicBezTo>
                    <a:pt x="7026" y="30635"/>
                    <a:pt x="3204" y="29064"/>
                    <a:pt x="322" y="26170"/>
                  </a:cubicBezTo>
                  <a:cubicBezTo>
                    <a:pt x="215" y="26087"/>
                    <a:pt x="120" y="25980"/>
                    <a:pt x="37" y="2589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4669175" y="2069163"/>
              <a:ext cx="291425" cy="291125"/>
            </a:xfrm>
            <a:custGeom>
              <a:avLst/>
              <a:gdLst/>
              <a:ahLst/>
              <a:cxnLst/>
              <a:rect l="l" t="t" r="r" b="b"/>
              <a:pathLst>
                <a:path w="11657" h="11645" extrusionOk="0">
                  <a:moveTo>
                    <a:pt x="5823" y="0"/>
                  </a:moveTo>
                  <a:cubicBezTo>
                    <a:pt x="2608" y="0"/>
                    <a:pt x="1" y="2596"/>
                    <a:pt x="1" y="5810"/>
                  </a:cubicBezTo>
                  <a:cubicBezTo>
                    <a:pt x="1" y="5858"/>
                    <a:pt x="36" y="5894"/>
                    <a:pt x="84" y="5894"/>
                  </a:cubicBezTo>
                  <a:cubicBezTo>
                    <a:pt x="120" y="5894"/>
                    <a:pt x="155" y="5858"/>
                    <a:pt x="155" y="5810"/>
                  </a:cubicBezTo>
                  <a:cubicBezTo>
                    <a:pt x="155" y="2679"/>
                    <a:pt x="2715" y="131"/>
                    <a:pt x="5835" y="131"/>
                  </a:cubicBezTo>
                  <a:cubicBezTo>
                    <a:pt x="8978" y="131"/>
                    <a:pt x="11526" y="2679"/>
                    <a:pt x="11526" y="5810"/>
                  </a:cubicBezTo>
                  <a:cubicBezTo>
                    <a:pt x="11526" y="8954"/>
                    <a:pt x="8966" y="11501"/>
                    <a:pt x="5835" y="11501"/>
                  </a:cubicBezTo>
                  <a:cubicBezTo>
                    <a:pt x="5799" y="11501"/>
                    <a:pt x="5763" y="11525"/>
                    <a:pt x="5763" y="11573"/>
                  </a:cubicBezTo>
                  <a:cubicBezTo>
                    <a:pt x="5763" y="11620"/>
                    <a:pt x="5799" y="11644"/>
                    <a:pt x="5835" y="11644"/>
                  </a:cubicBezTo>
                  <a:cubicBezTo>
                    <a:pt x="9049" y="11644"/>
                    <a:pt x="11657" y="9049"/>
                    <a:pt x="11657" y="5834"/>
                  </a:cubicBezTo>
                  <a:cubicBezTo>
                    <a:pt x="11657" y="2619"/>
                    <a:pt x="9049" y="12"/>
                    <a:pt x="58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4495350" y="1894713"/>
              <a:ext cx="546525" cy="640300"/>
            </a:xfrm>
            <a:custGeom>
              <a:avLst/>
              <a:gdLst/>
              <a:ahLst/>
              <a:cxnLst/>
              <a:rect l="l" t="t" r="r" b="b"/>
              <a:pathLst>
                <a:path w="21861" h="25612" extrusionOk="0">
                  <a:moveTo>
                    <a:pt x="12799" y="1"/>
                  </a:moveTo>
                  <a:cubicBezTo>
                    <a:pt x="9370" y="1"/>
                    <a:pt x="6156" y="1346"/>
                    <a:pt x="3751" y="3751"/>
                  </a:cubicBezTo>
                  <a:cubicBezTo>
                    <a:pt x="1322" y="6180"/>
                    <a:pt x="0" y="9383"/>
                    <a:pt x="0" y="12800"/>
                  </a:cubicBezTo>
                  <a:cubicBezTo>
                    <a:pt x="0" y="16229"/>
                    <a:pt x="1334" y="19444"/>
                    <a:pt x="3751" y="21849"/>
                  </a:cubicBezTo>
                  <a:cubicBezTo>
                    <a:pt x="6168" y="24278"/>
                    <a:pt x="9370" y="25611"/>
                    <a:pt x="12799" y="25611"/>
                  </a:cubicBezTo>
                  <a:cubicBezTo>
                    <a:pt x="16217" y="25611"/>
                    <a:pt x="19431" y="24266"/>
                    <a:pt x="21848" y="21849"/>
                  </a:cubicBezTo>
                  <a:cubicBezTo>
                    <a:pt x="21848" y="21837"/>
                    <a:pt x="21860" y="21813"/>
                    <a:pt x="21860" y="21789"/>
                  </a:cubicBezTo>
                  <a:cubicBezTo>
                    <a:pt x="21860" y="21772"/>
                    <a:pt x="21860" y="21761"/>
                    <a:pt x="21855" y="21761"/>
                  </a:cubicBezTo>
                  <a:cubicBezTo>
                    <a:pt x="21854" y="21761"/>
                    <a:pt x="21851" y="21762"/>
                    <a:pt x="21848" y="21766"/>
                  </a:cubicBezTo>
                  <a:cubicBezTo>
                    <a:pt x="21830" y="21748"/>
                    <a:pt x="21810" y="21739"/>
                    <a:pt x="21790" y="21739"/>
                  </a:cubicBezTo>
                  <a:cubicBezTo>
                    <a:pt x="21771" y="21739"/>
                    <a:pt x="21753" y="21748"/>
                    <a:pt x="21741" y="21766"/>
                  </a:cubicBezTo>
                  <a:cubicBezTo>
                    <a:pt x="19348" y="24159"/>
                    <a:pt x="16169" y="25468"/>
                    <a:pt x="12799" y="25468"/>
                  </a:cubicBezTo>
                  <a:cubicBezTo>
                    <a:pt x="9418" y="25468"/>
                    <a:pt x="6227" y="24147"/>
                    <a:pt x="3846" y="21766"/>
                  </a:cubicBezTo>
                  <a:cubicBezTo>
                    <a:pt x="1453" y="19372"/>
                    <a:pt x="143" y="16193"/>
                    <a:pt x="143" y="12824"/>
                  </a:cubicBezTo>
                  <a:cubicBezTo>
                    <a:pt x="143" y="9443"/>
                    <a:pt x="1465" y="6252"/>
                    <a:pt x="3846" y="3870"/>
                  </a:cubicBezTo>
                  <a:cubicBezTo>
                    <a:pt x="6251" y="1477"/>
                    <a:pt x="9418" y="168"/>
                    <a:pt x="12799" y="168"/>
                  </a:cubicBezTo>
                  <a:cubicBezTo>
                    <a:pt x="16169" y="168"/>
                    <a:pt x="19360" y="1489"/>
                    <a:pt x="21741" y="3870"/>
                  </a:cubicBezTo>
                  <a:cubicBezTo>
                    <a:pt x="21753" y="3888"/>
                    <a:pt x="21771" y="3897"/>
                    <a:pt x="21790" y="3897"/>
                  </a:cubicBezTo>
                  <a:cubicBezTo>
                    <a:pt x="21810" y="3897"/>
                    <a:pt x="21830" y="3888"/>
                    <a:pt x="21848" y="3870"/>
                  </a:cubicBezTo>
                  <a:cubicBezTo>
                    <a:pt x="21848" y="3859"/>
                    <a:pt x="21860" y="3835"/>
                    <a:pt x="21860" y="3811"/>
                  </a:cubicBezTo>
                  <a:cubicBezTo>
                    <a:pt x="21860" y="3787"/>
                    <a:pt x="21860" y="3775"/>
                    <a:pt x="21848" y="3751"/>
                  </a:cubicBezTo>
                  <a:cubicBezTo>
                    <a:pt x="19419" y="1334"/>
                    <a:pt x="16217" y="1"/>
                    <a:pt x="127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4611425" y="2011113"/>
              <a:ext cx="408125" cy="408100"/>
            </a:xfrm>
            <a:custGeom>
              <a:avLst/>
              <a:gdLst/>
              <a:ahLst/>
              <a:cxnLst/>
              <a:rect l="l" t="t" r="r" b="b"/>
              <a:pathLst>
                <a:path w="16325" h="16324" extrusionOk="0">
                  <a:moveTo>
                    <a:pt x="8168" y="0"/>
                  </a:moveTo>
                  <a:cubicBezTo>
                    <a:pt x="3656" y="0"/>
                    <a:pt x="1" y="3656"/>
                    <a:pt x="1" y="8168"/>
                  </a:cubicBezTo>
                  <a:cubicBezTo>
                    <a:pt x="1" y="8204"/>
                    <a:pt x="25" y="8239"/>
                    <a:pt x="72" y="8239"/>
                  </a:cubicBezTo>
                  <a:cubicBezTo>
                    <a:pt x="120" y="8239"/>
                    <a:pt x="144" y="8204"/>
                    <a:pt x="144" y="8168"/>
                  </a:cubicBezTo>
                  <a:cubicBezTo>
                    <a:pt x="144" y="3739"/>
                    <a:pt x="3727" y="155"/>
                    <a:pt x="8156" y="155"/>
                  </a:cubicBezTo>
                  <a:cubicBezTo>
                    <a:pt x="12574" y="155"/>
                    <a:pt x="16157" y="3739"/>
                    <a:pt x="16157" y="8168"/>
                  </a:cubicBezTo>
                  <a:cubicBezTo>
                    <a:pt x="16157" y="12585"/>
                    <a:pt x="12574" y="16169"/>
                    <a:pt x="8156" y="16169"/>
                  </a:cubicBezTo>
                  <a:cubicBezTo>
                    <a:pt x="8109" y="16169"/>
                    <a:pt x="8073" y="16205"/>
                    <a:pt x="8073" y="16240"/>
                  </a:cubicBezTo>
                  <a:cubicBezTo>
                    <a:pt x="8073" y="16288"/>
                    <a:pt x="8109" y="16324"/>
                    <a:pt x="8156" y="16324"/>
                  </a:cubicBezTo>
                  <a:cubicBezTo>
                    <a:pt x="12657" y="16324"/>
                    <a:pt x="16324" y="12657"/>
                    <a:pt x="16324" y="8156"/>
                  </a:cubicBezTo>
                  <a:cubicBezTo>
                    <a:pt x="16324" y="3644"/>
                    <a:pt x="12681" y="0"/>
                    <a:pt x="81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4557250" y="1963213"/>
              <a:ext cx="490875" cy="503000"/>
            </a:xfrm>
            <a:custGeom>
              <a:avLst/>
              <a:gdLst/>
              <a:ahLst/>
              <a:cxnLst/>
              <a:rect l="l" t="t" r="r" b="b"/>
              <a:pathLst>
                <a:path w="19635" h="20120" extrusionOk="0">
                  <a:moveTo>
                    <a:pt x="10345" y="1"/>
                  </a:moveTo>
                  <a:cubicBezTo>
                    <a:pt x="9033" y="1"/>
                    <a:pt x="7721" y="263"/>
                    <a:pt x="6466" y="785"/>
                  </a:cubicBezTo>
                  <a:cubicBezTo>
                    <a:pt x="3977" y="1809"/>
                    <a:pt x="2061" y="3738"/>
                    <a:pt x="1037" y="6226"/>
                  </a:cubicBezTo>
                  <a:cubicBezTo>
                    <a:pt x="1" y="8715"/>
                    <a:pt x="25" y="11441"/>
                    <a:pt x="1049" y="13918"/>
                  </a:cubicBezTo>
                  <a:cubicBezTo>
                    <a:pt x="2072" y="16406"/>
                    <a:pt x="4025" y="18323"/>
                    <a:pt x="6513" y="19359"/>
                  </a:cubicBezTo>
                  <a:cubicBezTo>
                    <a:pt x="7741" y="19866"/>
                    <a:pt x="9030" y="20119"/>
                    <a:pt x="10321" y="20119"/>
                  </a:cubicBezTo>
                  <a:cubicBezTo>
                    <a:pt x="11634" y="20119"/>
                    <a:pt x="12950" y="19858"/>
                    <a:pt x="14205" y="19335"/>
                  </a:cubicBezTo>
                  <a:cubicBezTo>
                    <a:pt x="16670" y="18311"/>
                    <a:pt x="18598" y="16394"/>
                    <a:pt x="19622" y="13918"/>
                  </a:cubicBezTo>
                  <a:cubicBezTo>
                    <a:pt x="19634" y="13894"/>
                    <a:pt x="19622" y="13882"/>
                    <a:pt x="19622" y="13858"/>
                  </a:cubicBezTo>
                  <a:cubicBezTo>
                    <a:pt x="19610" y="13834"/>
                    <a:pt x="19587" y="13823"/>
                    <a:pt x="19575" y="13823"/>
                  </a:cubicBezTo>
                  <a:lnTo>
                    <a:pt x="19515" y="13823"/>
                  </a:lnTo>
                  <a:cubicBezTo>
                    <a:pt x="19491" y="13834"/>
                    <a:pt x="19467" y="13846"/>
                    <a:pt x="19467" y="13858"/>
                  </a:cubicBezTo>
                  <a:cubicBezTo>
                    <a:pt x="18455" y="16287"/>
                    <a:pt x="16550" y="18192"/>
                    <a:pt x="14133" y="19204"/>
                  </a:cubicBezTo>
                  <a:cubicBezTo>
                    <a:pt x="12910" y="19718"/>
                    <a:pt x="11617" y="19974"/>
                    <a:pt x="10324" y="19974"/>
                  </a:cubicBezTo>
                  <a:cubicBezTo>
                    <a:pt x="9039" y="19974"/>
                    <a:pt x="7754" y="19721"/>
                    <a:pt x="6537" y="19216"/>
                  </a:cubicBezTo>
                  <a:cubicBezTo>
                    <a:pt x="4097" y="18204"/>
                    <a:pt x="2180" y="16299"/>
                    <a:pt x="1168" y="13858"/>
                  </a:cubicBezTo>
                  <a:cubicBezTo>
                    <a:pt x="144" y="11417"/>
                    <a:pt x="144" y="8715"/>
                    <a:pt x="1156" y="6274"/>
                  </a:cubicBezTo>
                  <a:cubicBezTo>
                    <a:pt x="2168" y="3833"/>
                    <a:pt x="4073" y="1916"/>
                    <a:pt x="6513" y="904"/>
                  </a:cubicBezTo>
                  <a:cubicBezTo>
                    <a:pt x="7741" y="383"/>
                    <a:pt x="9035" y="124"/>
                    <a:pt x="10328" y="124"/>
                  </a:cubicBezTo>
                  <a:cubicBezTo>
                    <a:pt x="11606" y="124"/>
                    <a:pt x="12884" y="377"/>
                    <a:pt x="14098" y="880"/>
                  </a:cubicBezTo>
                  <a:cubicBezTo>
                    <a:pt x="16539" y="1892"/>
                    <a:pt x="18455" y="3797"/>
                    <a:pt x="19467" y="6238"/>
                  </a:cubicBezTo>
                  <a:cubicBezTo>
                    <a:pt x="19477" y="6275"/>
                    <a:pt x="19507" y="6290"/>
                    <a:pt x="19536" y="6290"/>
                  </a:cubicBezTo>
                  <a:cubicBezTo>
                    <a:pt x="19545" y="6290"/>
                    <a:pt x="19554" y="6289"/>
                    <a:pt x="19563" y="6286"/>
                  </a:cubicBezTo>
                  <a:cubicBezTo>
                    <a:pt x="19598" y="6274"/>
                    <a:pt x="19622" y="6226"/>
                    <a:pt x="19598" y="6203"/>
                  </a:cubicBezTo>
                  <a:cubicBezTo>
                    <a:pt x="18575" y="3714"/>
                    <a:pt x="16646" y="1785"/>
                    <a:pt x="14157" y="761"/>
                  </a:cubicBezTo>
                  <a:cubicBezTo>
                    <a:pt x="12924" y="254"/>
                    <a:pt x="11635" y="1"/>
                    <a:pt x="103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 name="Google Shape;20;p2"/>
          <p:cNvSpPr/>
          <p:nvPr/>
        </p:nvSpPr>
        <p:spPr>
          <a:xfrm rot="435267">
            <a:off x="6817947" y="-474140"/>
            <a:ext cx="1244549" cy="1240425"/>
          </a:xfrm>
          <a:custGeom>
            <a:avLst/>
            <a:gdLst/>
            <a:ahLst/>
            <a:cxnLst/>
            <a:rect l="l" t="t" r="r" b="b"/>
            <a:pathLst>
              <a:path w="28969" h="28873" extrusionOk="0">
                <a:moveTo>
                  <a:pt x="27814" y="0"/>
                </a:moveTo>
                <a:cubicBezTo>
                  <a:pt x="28075" y="0"/>
                  <a:pt x="28349" y="107"/>
                  <a:pt x="28552" y="310"/>
                </a:cubicBezTo>
                <a:cubicBezTo>
                  <a:pt x="28968" y="727"/>
                  <a:pt x="28968" y="1381"/>
                  <a:pt x="28552" y="1798"/>
                </a:cubicBezTo>
                <a:lnTo>
                  <a:pt x="1906" y="28456"/>
                </a:lnTo>
                <a:cubicBezTo>
                  <a:pt x="1489" y="28873"/>
                  <a:pt x="834" y="28873"/>
                  <a:pt x="417" y="28456"/>
                </a:cubicBezTo>
                <a:cubicBezTo>
                  <a:pt x="1" y="28039"/>
                  <a:pt x="1" y="27385"/>
                  <a:pt x="417" y="26968"/>
                </a:cubicBezTo>
                <a:lnTo>
                  <a:pt x="27063" y="310"/>
                </a:lnTo>
                <a:cubicBezTo>
                  <a:pt x="27278" y="107"/>
                  <a:pt x="27552" y="0"/>
                  <a:pt x="27814" y="0"/>
                </a:cubicBezTo>
                <a:close/>
              </a:path>
            </a:pathLst>
          </a:custGeom>
          <a:gradFill>
            <a:gsLst>
              <a:gs pos="0">
                <a:schemeClr val="dk2"/>
              </a:gs>
              <a:gs pos="50000">
                <a:schemeClr val="dk2"/>
              </a:gs>
              <a:gs pos="100000">
                <a:schemeClr val="lt2"/>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 name="Google Shape;21;p2"/>
          <p:cNvGrpSpPr/>
          <p:nvPr/>
        </p:nvGrpSpPr>
        <p:grpSpPr>
          <a:xfrm>
            <a:off x="8250213" y="4120884"/>
            <a:ext cx="361129" cy="3106418"/>
            <a:chOff x="6317900" y="1197313"/>
            <a:chExt cx="180700" cy="1554375"/>
          </a:xfrm>
        </p:grpSpPr>
        <p:sp>
          <p:nvSpPr>
            <p:cNvPr id="22" name="Google Shape;22;p2"/>
            <p:cNvSpPr/>
            <p:nvPr/>
          </p:nvSpPr>
          <p:spPr>
            <a:xfrm>
              <a:off x="6367900" y="1231538"/>
              <a:ext cx="126225" cy="1520150"/>
            </a:xfrm>
            <a:custGeom>
              <a:avLst/>
              <a:gdLst/>
              <a:ahLst/>
              <a:cxnLst/>
              <a:rect l="l" t="t" r="r" b="b"/>
              <a:pathLst>
                <a:path w="5049" h="60806" extrusionOk="0">
                  <a:moveTo>
                    <a:pt x="167" y="60806"/>
                  </a:moveTo>
                  <a:lnTo>
                    <a:pt x="0" y="60806"/>
                  </a:lnTo>
                  <a:lnTo>
                    <a:pt x="0" y="4930"/>
                  </a:lnTo>
                  <a:lnTo>
                    <a:pt x="24" y="4894"/>
                  </a:lnTo>
                  <a:lnTo>
                    <a:pt x="4930" y="1"/>
                  </a:lnTo>
                  <a:lnTo>
                    <a:pt x="5049" y="120"/>
                  </a:lnTo>
                  <a:lnTo>
                    <a:pt x="167" y="499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6486675" y="1227088"/>
              <a:ext cx="11925" cy="11925"/>
            </a:xfrm>
            <a:custGeom>
              <a:avLst/>
              <a:gdLst/>
              <a:ahLst/>
              <a:cxnLst/>
              <a:rect l="l" t="t" r="r" b="b"/>
              <a:pathLst>
                <a:path w="477" h="477" extrusionOk="0">
                  <a:moveTo>
                    <a:pt x="0" y="238"/>
                  </a:moveTo>
                  <a:cubicBezTo>
                    <a:pt x="0" y="107"/>
                    <a:pt x="95" y="0"/>
                    <a:pt x="238" y="0"/>
                  </a:cubicBezTo>
                  <a:cubicBezTo>
                    <a:pt x="369" y="0"/>
                    <a:pt x="476" y="107"/>
                    <a:pt x="476" y="238"/>
                  </a:cubicBezTo>
                  <a:cubicBezTo>
                    <a:pt x="476" y="369"/>
                    <a:pt x="369" y="477"/>
                    <a:pt x="238" y="477"/>
                  </a:cubicBezTo>
                  <a:cubicBezTo>
                    <a:pt x="95" y="477"/>
                    <a:pt x="0" y="369"/>
                    <a:pt x="0" y="23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6342900" y="1216663"/>
              <a:ext cx="126225" cy="1535025"/>
            </a:xfrm>
            <a:custGeom>
              <a:avLst/>
              <a:gdLst/>
              <a:ahLst/>
              <a:cxnLst/>
              <a:rect l="l" t="t" r="r" b="b"/>
              <a:pathLst>
                <a:path w="5049" h="61401" extrusionOk="0">
                  <a:moveTo>
                    <a:pt x="167" y="61401"/>
                  </a:moveTo>
                  <a:lnTo>
                    <a:pt x="0" y="61401"/>
                  </a:lnTo>
                  <a:lnTo>
                    <a:pt x="0" y="4930"/>
                  </a:lnTo>
                  <a:lnTo>
                    <a:pt x="4930" y="1"/>
                  </a:lnTo>
                  <a:lnTo>
                    <a:pt x="5049" y="120"/>
                  </a:lnTo>
                  <a:lnTo>
                    <a:pt x="167" y="4989"/>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6461650" y="1212213"/>
              <a:ext cx="11950" cy="11925"/>
            </a:xfrm>
            <a:custGeom>
              <a:avLst/>
              <a:gdLst/>
              <a:ahLst/>
              <a:cxnLst/>
              <a:rect l="l" t="t" r="r" b="b"/>
              <a:pathLst>
                <a:path w="478" h="477" extrusionOk="0">
                  <a:moveTo>
                    <a:pt x="1" y="238"/>
                  </a:moveTo>
                  <a:cubicBezTo>
                    <a:pt x="1" y="107"/>
                    <a:pt x="108" y="0"/>
                    <a:pt x="239" y="0"/>
                  </a:cubicBezTo>
                  <a:cubicBezTo>
                    <a:pt x="370" y="0"/>
                    <a:pt x="477" y="107"/>
                    <a:pt x="477" y="238"/>
                  </a:cubicBezTo>
                  <a:cubicBezTo>
                    <a:pt x="477" y="369"/>
                    <a:pt x="370" y="476"/>
                    <a:pt x="239" y="476"/>
                  </a:cubicBezTo>
                  <a:cubicBezTo>
                    <a:pt x="108" y="476"/>
                    <a:pt x="1" y="369"/>
                    <a:pt x="1" y="23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6317900" y="1201788"/>
              <a:ext cx="126225" cy="1549900"/>
            </a:xfrm>
            <a:custGeom>
              <a:avLst/>
              <a:gdLst/>
              <a:ahLst/>
              <a:cxnLst/>
              <a:rect l="l" t="t" r="r" b="b"/>
              <a:pathLst>
                <a:path w="5049" h="61996" extrusionOk="0">
                  <a:moveTo>
                    <a:pt x="179" y="61996"/>
                  </a:moveTo>
                  <a:lnTo>
                    <a:pt x="0" y="61996"/>
                  </a:lnTo>
                  <a:lnTo>
                    <a:pt x="0" y="4929"/>
                  </a:lnTo>
                  <a:lnTo>
                    <a:pt x="4929" y="0"/>
                  </a:lnTo>
                  <a:lnTo>
                    <a:pt x="5048" y="119"/>
                  </a:lnTo>
                  <a:lnTo>
                    <a:pt x="179" y="4989"/>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6436650" y="1197313"/>
              <a:ext cx="11950" cy="11925"/>
            </a:xfrm>
            <a:custGeom>
              <a:avLst/>
              <a:gdLst/>
              <a:ahLst/>
              <a:cxnLst/>
              <a:rect l="l" t="t" r="r" b="b"/>
              <a:pathLst>
                <a:path w="478" h="477" extrusionOk="0">
                  <a:moveTo>
                    <a:pt x="1" y="239"/>
                  </a:moveTo>
                  <a:cubicBezTo>
                    <a:pt x="1" y="108"/>
                    <a:pt x="108" y="1"/>
                    <a:pt x="239" y="1"/>
                  </a:cubicBezTo>
                  <a:cubicBezTo>
                    <a:pt x="370" y="1"/>
                    <a:pt x="477" y="108"/>
                    <a:pt x="477" y="239"/>
                  </a:cubicBezTo>
                  <a:cubicBezTo>
                    <a:pt x="477" y="370"/>
                    <a:pt x="370" y="477"/>
                    <a:pt x="239" y="477"/>
                  </a:cubicBezTo>
                  <a:cubicBezTo>
                    <a:pt x="108" y="477"/>
                    <a:pt x="1" y="370"/>
                    <a:pt x="1" y="23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Google Shape;28;p2"/>
          <p:cNvSpPr/>
          <p:nvPr/>
        </p:nvSpPr>
        <p:spPr>
          <a:xfrm rot="5400000">
            <a:off x="8716600" y="1537250"/>
            <a:ext cx="112200" cy="97200"/>
          </a:xfrm>
          <a:prstGeom prst="triangle">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 name="Google Shape;29;p2"/>
          <p:cNvCxnSpPr/>
          <p:nvPr/>
        </p:nvCxnSpPr>
        <p:spPr>
          <a:xfrm rot="436104" flipH="1">
            <a:off x="7342476" y="-138003"/>
            <a:ext cx="713735" cy="700711"/>
          </a:xfrm>
          <a:prstGeom prst="straightConnector1">
            <a:avLst/>
          </a:prstGeom>
          <a:noFill/>
          <a:ln w="9525" cap="flat" cmpd="sng">
            <a:solidFill>
              <a:schemeClr val="dk1"/>
            </a:solidFill>
            <a:prstDash val="solid"/>
            <a:round/>
            <a:headEnd type="none" w="med" len="med"/>
            <a:tailEnd type="none" w="med" len="med"/>
          </a:ln>
        </p:spPr>
      </p:cxnSp>
      <p:cxnSp>
        <p:nvCxnSpPr>
          <p:cNvPr id="30" name="Google Shape;30;p2"/>
          <p:cNvCxnSpPr/>
          <p:nvPr/>
        </p:nvCxnSpPr>
        <p:spPr>
          <a:xfrm rot="436104" flipH="1">
            <a:off x="7694851" y="-273622"/>
            <a:ext cx="713735" cy="700711"/>
          </a:xfrm>
          <a:prstGeom prst="straightConnector1">
            <a:avLst/>
          </a:prstGeom>
          <a:noFill/>
          <a:ln w="9525" cap="flat" cmpd="sng">
            <a:solidFill>
              <a:schemeClr val="dk1"/>
            </a:solidFill>
            <a:prstDash val="solid"/>
            <a:round/>
            <a:headEnd type="none" w="med" len="med"/>
            <a:tailEnd type="none" w="med" len="med"/>
          </a:ln>
        </p:spPr>
      </p:cxnSp>
      <p:sp>
        <p:nvSpPr>
          <p:cNvPr id="31" name="Google Shape;31;p2"/>
          <p:cNvSpPr/>
          <p:nvPr/>
        </p:nvSpPr>
        <p:spPr>
          <a:xfrm>
            <a:off x="8763750" y="-180350"/>
            <a:ext cx="1215300" cy="12153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8632950" y="-311150"/>
            <a:ext cx="1476900" cy="14769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 name="Google Shape;33;p2"/>
          <p:cNvGrpSpPr/>
          <p:nvPr/>
        </p:nvGrpSpPr>
        <p:grpSpPr>
          <a:xfrm>
            <a:off x="265900" y="3852516"/>
            <a:ext cx="194400" cy="112209"/>
            <a:chOff x="265900" y="3852516"/>
            <a:chExt cx="194400" cy="112209"/>
          </a:xfrm>
        </p:grpSpPr>
        <p:sp>
          <p:nvSpPr>
            <p:cNvPr id="34" name="Google Shape;34;p2"/>
            <p:cNvSpPr/>
            <p:nvPr/>
          </p:nvSpPr>
          <p:spPr>
            <a:xfrm rot="-5400000">
              <a:off x="258400" y="3860025"/>
              <a:ext cx="112200" cy="97200"/>
            </a:xfrm>
            <a:prstGeom prst="triangle">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rot="-5400000">
              <a:off x="355600" y="3860016"/>
              <a:ext cx="112200" cy="97200"/>
            </a:xfrm>
            <a:prstGeom prst="triangle">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36;p2"/>
          <p:cNvSpPr txBox="1">
            <a:spLocks noGrp="1"/>
          </p:cNvSpPr>
          <p:nvPr>
            <p:ph type="ctrTitle"/>
          </p:nvPr>
        </p:nvSpPr>
        <p:spPr>
          <a:xfrm>
            <a:off x="609600" y="1603974"/>
            <a:ext cx="7924800" cy="1543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8500"/>
              <a:buNone/>
              <a:defRPr sz="4800"/>
            </a:lvl1pPr>
            <a:lvl2pPr lvl="1" algn="ctr" rtl="0">
              <a:spcBef>
                <a:spcPts val="0"/>
              </a:spcBef>
              <a:spcAft>
                <a:spcPts val="0"/>
              </a:spcAft>
              <a:buSzPts val="8500"/>
              <a:buNone/>
              <a:defRPr sz="8500"/>
            </a:lvl2pPr>
            <a:lvl3pPr lvl="2" algn="ctr" rtl="0">
              <a:spcBef>
                <a:spcPts val="0"/>
              </a:spcBef>
              <a:spcAft>
                <a:spcPts val="0"/>
              </a:spcAft>
              <a:buSzPts val="8500"/>
              <a:buNone/>
              <a:defRPr sz="8500"/>
            </a:lvl3pPr>
            <a:lvl4pPr lvl="3" algn="ctr" rtl="0">
              <a:spcBef>
                <a:spcPts val="0"/>
              </a:spcBef>
              <a:spcAft>
                <a:spcPts val="0"/>
              </a:spcAft>
              <a:buSzPts val="8500"/>
              <a:buNone/>
              <a:defRPr sz="8500"/>
            </a:lvl4pPr>
            <a:lvl5pPr lvl="4" algn="ctr" rtl="0">
              <a:spcBef>
                <a:spcPts val="0"/>
              </a:spcBef>
              <a:spcAft>
                <a:spcPts val="0"/>
              </a:spcAft>
              <a:buSzPts val="8500"/>
              <a:buNone/>
              <a:defRPr sz="8500"/>
            </a:lvl5pPr>
            <a:lvl6pPr lvl="5" algn="ctr" rtl="0">
              <a:spcBef>
                <a:spcPts val="0"/>
              </a:spcBef>
              <a:spcAft>
                <a:spcPts val="0"/>
              </a:spcAft>
              <a:buSzPts val="8500"/>
              <a:buNone/>
              <a:defRPr sz="8500"/>
            </a:lvl6pPr>
            <a:lvl7pPr lvl="6" algn="ctr" rtl="0">
              <a:spcBef>
                <a:spcPts val="0"/>
              </a:spcBef>
              <a:spcAft>
                <a:spcPts val="0"/>
              </a:spcAft>
              <a:buSzPts val="8500"/>
              <a:buNone/>
              <a:defRPr sz="8500"/>
            </a:lvl7pPr>
            <a:lvl8pPr lvl="7" algn="ctr" rtl="0">
              <a:spcBef>
                <a:spcPts val="0"/>
              </a:spcBef>
              <a:spcAft>
                <a:spcPts val="0"/>
              </a:spcAft>
              <a:buSzPts val="8500"/>
              <a:buNone/>
              <a:defRPr sz="8500"/>
            </a:lvl8pPr>
            <a:lvl9pPr lvl="8" algn="ctr" rtl="0">
              <a:spcBef>
                <a:spcPts val="0"/>
              </a:spcBef>
              <a:spcAft>
                <a:spcPts val="0"/>
              </a:spcAft>
              <a:buSzPts val="8500"/>
              <a:buNone/>
              <a:defRPr sz="8500"/>
            </a:lvl9pPr>
          </a:lstStyle>
          <a:p>
            <a:endParaRPr/>
          </a:p>
        </p:txBody>
      </p:sp>
      <p:sp>
        <p:nvSpPr>
          <p:cNvPr id="37" name="Google Shape;37;p2"/>
          <p:cNvSpPr txBox="1">
            <a:spLocks noGrp="1"/>
          </p:cNvSpPr>
          <p:nvPr>
            <p:ph type="subTitle" idx="1"/>
          </p:nvPr>
        </p:nvSpPr>
        <p:spPr>
          <a:xfrm>
            <a:off x="2125800" y="3428332"/>
            <a:ext cx="4892400" cy="460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800"/>
              <a:buNone/>
              <a:defRPr sz="1600">
                <a:solidFill>
                  <a:schemeClr val="dk1"/>
                </a:solidFill>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481"/>
        <p:cNvGrpSpPr/>
        <p:nvPr/>
      </p:nvGrpSpPr>
      <p:grpSpPr>
        <a:xfrm>
          <a:off x="0" y="0"/>
          <a:ext cx="0" cy="0"/>
          <a:chOff x="0" y="0"/>
          <a:chExt cx="0" cy="0"/>
        </a:xfrm>
      </p:grpSpPr>
      <p:sp>
        <p:nvSpPr>
          <p:cNvPr id="482" name="Google Shape;482;p13"/>
          <p:cNvSpPr txBox="1">
            <a:spLocks noGrp="1"/>
          </p:cNvSpPr>
          <p:nvPr>
            <p:ph type="subTitle" idx="1"/>
          </p:nvPr>
        </p:nvSpPr>
        <p:spPr>
          <a:xfrm>
            <a:off x="1648275" y="1206225"/>
            <a:ext cx="2907900" cy="393300"/>
          </a:xfrm>
          <a:prstGeom prst="rect">
            <a:avLst/>
          </a:prstGeom>
        </p:spPr>
        <p:txBody>
          <a:bodyPr spcFirstLastPara="1" wrap="square" lIns="91425" tIns="91425" rIns="91425" bIns="91425" anchor="b" anchorCtr="0">
            <a:noAutofit/>
          </a:bodyPr>
          <a:lstStyle>
            <a:lvl1pPr lvl="0">
              <a:spcBef>
                <a:spcPts val="0"/>
              </a:spcBef>
              <a:spcAft>
                <a:spcPts val="0"/>
              </a:spcAft>
              <a:buSzPts val="1800"/>
              <a:buFont typeface="Barlow Condensed SemiBold"/>
              <a:buNone/>
              <a:defRPr sz="1800">
                <a:solidFill>
                  <a:schemeClr val="lt1"/>
                </a:solidFill>
                <a:latin typeface="Barlow Condensed SemiBold"/>
                <a:ea typeface="Barlow Condensed SemiBold"/>
                <a:cs typeface="Barlow Condensed SemiBold"/>
                <a:sym typeface="Barlow Condensed SemiBold"/>
              </a:defRPr>
            </a:lvl1pPr>
            <a:lvl2pPr lvl="1">
              <a:spcBef>
                <a:spcPts val="0"/>
              </a:spcBef>
              <a:spcAft>
                <a:spcPts val="0"/>
              </a:spcAft>
              <a:buSzPts val="1800"/>
              <a:buFont typeface="Barlow Condensed SemiBold"/>
              <a:buNone/>
              <a:defRPr sz="1800">
                <a:latin typeface="Barlow Condensed SemiBold"/>
                <a:ea typeface="Barlow Condensed SemiBold"/>
                <a:cs typeface="Barlow Condensed SemiBold"/>
                <a:sym typeface="Barlow Condensed SemiBold"/>
              </a:defRPr>
            </a:lvl2pPr>
            <a:lvl3pPr lvl="2">
              <a:spcBef>
                <a:spcPts val="0"/>
              </a:spcBef>
              <a:spcAft>
                <a:spcPts val="0"/>
              </a:spcAft>
              <a:buSzPts val="1800"/>
              <a:buFont typeface="Barlow Condensed SemiBold"/>
              <a:buNone/>
              <a:defRPr sz="1800">
                <a:latin typeface="Barlow Condensed SemiBold"/>
                <a:ea typeface="Barlow Condensed SemiBold"/>
                <a:cs typeface="Barlow Condensed SemiBold"/>
                <a:sym typeface="Barlow Condensed SemiBold"/>
              </a:defRPr>
            </a:lvl3pPr>
            <a:lvl4pPr lvl="3">
              <a:spcBef>
                <a:spcPts val="0"/>
              </a:spcBef>
              <a:spcAft>
                <a:spcPts val="0"/>
              </a:spcAft>
              <a:buSzPts val="1800"/>
              <a:buFont typeface="Barlow Condensed SemiBold"/>
              <a:buNone/>
              <a:defRPr sz="1800">
                <a:latin typeface="Barlow Condensed SemiBold"/>
                <a:ea typeface="Barlow Condensed SemiBold"/>
                <a:cs typeface="Barlow Condensed SemiBold"/>
                <a:sym typeface="Barlow Condensed SemiBold"/>
              </a:defRPr>
            </a:lvl4pPr>
            <a:lvl5pPr lvl="4">
              <a:spcBef>
                <a:spcPts val="0"/>
              </a:spcBef>
              <a:spcAft>
                <a:spcPts val="0"/>
              </a:spcAft>
              <a:buSzPts val="1800"/>
              <a:buFont typeface="Barlow Condensed SemiBold"/>
              <a:buNone/>
              <a:defRPr sz="1800">
                <a:latin typeface="Barlow Condensed SemiBold"/>
                <a:ea typeface="Barlow Condensed SemiBold"/>
                <a:cs typeface="Barlow Condensed SemiBold"/>
                <a:sym typeface="Barlow Condensed SemiBold"/>
              </a:defRPr>
            </a:lvl5pPr>
            <a:lvl6pPr lvl="5">
              <a:spcBef>
                <a:spcPts val="0"/>
              </a:spcBef>
              <a:spcAft>
                <a:spcPts val="0"/>
              </a:spcAft>
              <a:buSzPts val="1800"/>
              <a:buFont typeface="Barlow Condensed SemiBold"/>
              <a:buNone/>
              <a:defRPr sz="1800">
                <a:latin typeface="Barlow Condensed SemiBold"/>
                <a:ea typeface="Barlow Condensed SemiBold"/>
                <a:cs typeface="Barlow Condensed SemiBold"/>
                <a:sym typeface="Barlow Condensed SemiBold"/>
              </a:defRPr>
            </a:lvl6pPr>
            <a:lvl7pPr lvl="6">
              <a:spcBef>
                <a:spcPts val="0"/>
              </a:spcBef>
              <a:spcAft>
                <a:spcPts val="0"/>
              </a:spcAft>
              <a:buSzPts val="1800"/>
              <a:buFont typeface="Barlow Condensed SemiBold"/>
              <a:buNone/>
              <a:defRPr sz="1800">
                <a:latin typeface="Barlow Condensed SemiBold"/>
                <a:ea typeface="Barlow Condensed SemiBold"/>
                <a:cs typeface="Barlow Condensed SemiBold"/>
                <a:sym typeface="Barlow Condensed SemiBold"/>
              </a:defRPr>
            </a:lvl7pPr>
            <a:lvl8pPr lvl="7">
              <a:spcBef>
                <a:spcPts val="0"/>
              </a:spcBef>
              <a:spcAft>
                <a:spcPts val="0"/>
              </a:spcAft>
              <a:buSzPts val="1800"/>
              <a:buFont typeface="Barlow Condensed SemiBold"/>
              <a:buNone/>
              <a:defRPr sz="1800">
                <a:latin typeface="Barlow Condensed SemiBold"/>
                <a:ea typeface="Barlow Condensed SemiBold"/>
                <a:cs typeface="Barlow Condensed SemiBold"/>
                <a:sym typeface="Barlow Condensed SemiBold"/>
              </a:defRPr>
            </a:lvl8pPr>
            <a:lvl9pPr lvl="8">
              <a:spcBef>
                <a:spcPts val="0"/>
              </a:spcBef>
              <a:spcAft>
                <a:spcPts val="0"/>
              </a:spcAft>
              <a:buSzPts val="1800"/>
              <a:buFont typeface="Barlow Condensed SemiBold"/>
              <a:buNone/>
              <a:defRPr sz="1800">
                <a:latin typeface="Barlow Condensed SemiBold"/>
                <a:ea typeface="Barlow Condensed SemiBold"/>
                <a:cs typeface="Barlow Condensed SemiBold"/>
                <a:sym typeface="Barlow Condensed SemiBold"/>
              </a:defRPr>
            </a:lvl9pPr>
          </a:lstStyle>
          <a:p>
            <a:endParaRPr/>
          </a:p>
        </p:txBody>
      </p:sp>
      <p:sp>
        <p:nvSpPr>
          <p:cNvPr id="483" name="Google Shape;483;p13"/>
          <p:cNvSpPr txBox="1">
            <a:spLocks noGrp="1"/>
          </p:cNvSpPr>
          <p:nvPr>
            <p:ph type="subTitle" idx="2"/>
          </p:nvPr>
        </p:nvSpPr>
        <p:spPr>
          <a:xfrm>
            <a:off x="5520925" y="1206225"/>
            <a:ext cx="2907900" cy="3933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Font typeface="Barlow Condensed SemiBold"/>
              <a:buNone/>
              <a:defRPr sz="1800">
                <a:solidFill>
                  <a:schemeClr val="lt1"/>
                </a:solidFill>
                <a:latin typeface="Barlow Condensed SemiBold"/>
                <a:ea typeface="Barlow Condensed SemiBold"/>
                <a:cs typeface="Barlow Condensed SemiBold"/>
                <a:sym typeface="Barlow Condensed SemiBold"/>
              </a:defRPr>
            </a:lvl1pPr>
            <a:lvl2pPr lvl="1" rtl="0">
              <a:spcBef>
                <a:spcPts val="0"/>
              </a:spcBef>
              <a:spcAft>
                <a:spcPts val="0"/>
              </a:spcAft>
              <a:buSzPts val="1800"/>
              <a:buFont typeface="Barlow Condensed SemiBold"/>
              <a:buNone/>
              <a:defRPr sz="1800">
                <a:latin typeface="Barlow Condensed SemiBold"/>
                <a:ea typeface="Barlow Condensed SemiBold"/>
                <a:cs typeface="Barlow Condensed SemiBold"/>
                <a:sym typeface="Barlow Condensed SemiBold"/>
              </a:defRPr>
            </a:lvl2pPr>
            <a:lvl3pPr lvl="2" rtl="0">
              <a:spcBef>
                <a:spcPts val="0"/>
              </a:spcBef>
              <a:spcAft>
                <a:spcPts val="0"/>
              </a:spcAft>
              <a:buSzPts val="1800"/>
              <a:buFont typeface="Barlow Condensed SemiBold"/>
              <a:buNone/>
              <a:defRPr sz="1800">
                <a:latin typeface="Barlow Condensed SemiBold"/>
                <a:ea typeface="Barlow Condensed SemiBold"/>
                <a:cs typeface="Barlow Condensed SemiBold"/>
                <a:sym typeface="Barlow Condensed SemiBold"/>
              </a:defRPr>
            </a:lvl3pPr>
            <a:lvl4pPr lvl="3" rtl="0">
              <a:spcBef>
                <a:spcPts val="0"/>
              </a:spcBef>
              <a:spcAft>
                <a:spcPts val="0"/>
              </a:spcAft>
              <a:buSzPts val="1800"/>
              <a:buFont typeface="Barlow Condensed SemiBold"/>
              <a:buNone/>
              <a:defRPr sz="1800">
                <a:latin typeface="Barlow Condensed SemiBold"/>
                <a:ea typeface="Barlow Condensed SemiBold"/>
                <a:cs typeface="Barlow Condensed SemiBold"/>
                <a:sym typeface="Barlow Condensed SemiBold"/>
              </a:defRPr>
            </a:lvl4pPr>
            <a:lvl5pPr lvl="4" rtl="0">
              <a:spcBef>
                <a:spcPts val="0"/>
              </a:spcBef>
              <a:spcAft>
                <a:spcPts val="0"/>
              </a:spcAft>
              <a:buSzPts val="1800"/>
              <a:buFont typeface="Barlow Condensed SemiBold"/>
              <a:buNone/>
              <a:defRPr sz="1800">
                <a:latin typeface="Barlow Condensed SemiBold"/>
                <a:ea typeface="Barlow Condensed SemiBold"/>
                <a:cs typeface="Barlow Condensed SemiBold"/>
                <a:sym typeface="Barlow Condensed SemiBold"/>
              </a:defRPr>
            </a:lvl5pPr>
            <a:lvl6pPr lvl="5" rtl="0">
              <a:spcBef>
                <a:spcPts val="0"/>
              </a:spcBef>
              <a:spcAft>
                <a:spcPts val="0"/>
              </a:spcAft>
              <a:buSzPts val="1800"/>
              <a:buFont typeface="Barlow Condensed SemiBold"/>
              <a:buNone/>
              <a:defRPr sz="1800">
                <a:latin typeface="Barlow Condensed SemiBold"/>
                <a:ea typeface="Barlow Condensed SemiBold"/>
                <a:cs typeface="Barlow Condensed SemiBold"/>
                <a:sym typeface="Barlow Condensed SemiBold"/>
              </a:defRPr>
            </a:lvl6pPr>
            <a:lvl7pPr lvl="6" rtl="0">
              <a:spcBef>
                <a:spcPts val="0"/>
              </a:spcBef>
              <a:spcAft>
                <a:spcPts val="0"/>
              </a:spcAft>
              <a:buSzPts val="1800"/>
              <a:buFont typeface="Barlow Condensed SemiBold"/>
              <a:buNone/>
              <a:defRPr sz="1800">
                <a:latin typeface="Barlow Condensed SemiBold"/>
                <a:ea typeface="Barlow Condensed SemiBold"/>
                <a:cs typeface="Barlow Condensed SemiBold"/>
                <a:sym typeface="Barlow Condensed SemiBold"/>
              </a:defRPr>
            </a:lvl7pPr>
            <a:lvl8pPr lvl="7" rtl="0">
              <a:spcBef>
                <a:spcPts val="0"/>
              </a:spcBef>
              <a:spcAft>
                <a:spcPts val="0"/>
              </a:spcAft>
              <a:buSzPts val="1800"/>
              <a:buFont typeface="Barlow Condensed SemiBold"/>
              <a:buNone/>
              <a:defRPr sz="1800">
                <a:latin typeface="Barlow Condensed SemiBold"/>
                <a:ea typeface="Barlow Condensed SemiBold"/>
                <a:cs typeface="Barlow Condensed SemiBold"/>
                <a:sym typeface="Barlow Condensed SemiBold"/>
              </a:defRPr>
            </a:lvl8pPr>
            <a:lvl9pPr lvl="8" rtl="0">
              <a:spcBef>
                <a:spcPts val="0"/>
              </a:spcBef>
              <a:spcAft>
                <a:spcPts val="0"/>
              </a:spcAft>
              <a:buSzPts val="1800"/>
              <a:buFont typeface="Barlow Condensed SemiBold"/>
              <a:buNone/>
              <a:defRPr sz="1800">
                <a:latin typeface="Barlow Condensed SemiBold"/>
                <a:ea typeface="Barlow Condensed SemiBold"/>
                <a:cs typeface="Barlow Condensed SemiBold"/>
                <a:sym typeface="Barlow Condensed SemiBold"/>
              </a:defRPr>
            </a:lvl9pPr>
          </a:lstStyle>
          <a:p>
            <a:endParaRPr/>
          </a:p>
        </p:txBody>
      </p:sp>
      <p:sp>
        <p:nvSpPr>
          <p:cNvPr id="484" name="Google Shape;484;p13"/>
          <p:cNvSpPr txBox="1">
            <a:spLocks noGrp="1"/>
          </p:cNvSpPr>
          <p:nvPr>
            <p:ph type="subTitle" idx="3"/>
          </p:nvPr>
        </p:nvSpPr>
        <p:spPr>
          <a:xfrm>
            <a:off x="1648275" y="2300938"/>
            <a:ext cx="2907900" cy="3933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Font typeface="Barlow Condensed SemiBold"/>
              <a:buNone/>
              <a:defRPr sz="1800">
                <a:solidFill>
                  <a:schemeClr val="lt1"/>
                </a:solidFill>
                <a:latin typeface="Barlow Condensed SemiBold"/>
                <a:ea typeface="Barlow Condensed SemiBold"/>
                <a:cs typeface="Barlow Condensed SemiBold"/>
                <a:sym typeface="Barlow Condensed SemiBold"/>
              </a:defRPr>
            </a:lvl1pPr>
            <a:lvl2pPr lvl="1" rtl="0">
              <a:spcBef>
                <a:spcPts val="0"/>
              </a:spcBef>
              <a:spcAft>
                <a:spcPts val="0"/>
              </a:spcAft>
              <a:buSzPts val="1800"/>
              <a:buFont typeface="Barlow Condensed SemiBold"/>
              <a:buNone/>
              <a:defRPr sz="1800">
                <a:latin typeface="Barlow Condensed SemiBold"/>
                <a:ea typeface="Barlow Condensed SemiBold"/>
                <a:cs typeface="Barlow Condensed SemiBold"/>
                <a:sym typeface="Barlow Condensed SemiBold"/>
              </a:defRPr>
            </a:lvl2pPr>
            <a:lvl3pPr lvl="2" rtl="0">
              <a:spcBef>
                <a:spcPts val="0"/>
              </a:spcBef>
              <a:spcAft>
                <a:spcPts val="0"/>
              </a:spcAft>
              <a:buSzPts val="1800"/>
              <a:buFont typeface="Barlow Condensed SemiBold"/>
              <a:buNone/>
              <a:defRPr sz="1800">
                <a:latin typeface="Barlow Condensed SemiBold"/>
                <a:ea typeface="Barlow Condensed SemiBold"/>
                <a:cs typeface="Barlow Condensed SemiBold"/>
                <a:sym typeface="Barlow Condensed SemiBold"/>
              </a:defRPr>
            </a:lvl3pPr>
            <a:lvl4pPr lvl="3" rtl="0">
              <a:spcBef>
                <a:spcPts val="0"/>
              </a:spcBef>
              <a:spcAft>
                <a:spcPts val="0"/>
              </a:spcAft>
              <a:buSzPts val="1800"/>
              <a:buFont typeface="Barlow Condensed SemiBold"/>
              <a:buNone/>
              <a:defRPr sz="1800">
                <a:latin typeface="Barlow Condensed SemiBold"/>
                <a:ea typeface="Barlow Condensed SemiBold"/>
                <a:cs typeface="Barlow Condensed SemiBold"/>
                <a:sym typeface="Barlow Condensed SemiBold"/>
              </a:defRPr>
            </a:lvl4pPr>
            <a:lvl5pPr lvl="4" rtl="0">
              <a:spcBef>
                <a:spcPts val="0"/>
              </a:spcBef>
              <a:spcAft>
                <a:spcPts val="0"/>
              </a:spcAft>
              <a:buSzPts val="1800"/>
              <a:buFont typeface="Barlow Condensed SemiBold"/>
              <a:buNone/>
              <a:defRPr sz="1800">
                <a:latin typeface="Barlow Condensed SemiBold"/>
                <a:ea typeface="Barlow Condensed SemiBold"/>
                <a:cs typeface="Barlow Condensed SemiBold"/>
                <a:sym typeface="Barlow Condensed SemiBold"/>
              </a:defRPr>
            </a:lvl5pPr>
            <a:lvl6pPr lvl="5" rtl="0">
              <a:spcBef>
                <a:spcPts val="0"/>
              </a:spcBef>
              <a:spcAft>
                <a:spcPts val="0"/>
              </a:spcAft>
              <a:buSzPts val="1800"/>
              <a:buFont typeface="Barlow Condensed SemiBold"/>
              <a:buNone/>
              <a:defRPr sz="1800">
                <a:latin typeface="Barlow Condensed SemiBold"/>
                <a:ea typeface="Barlow Condensed SemiBold"/>
                <a:cs typeface="Barlow Condensed SemiBold"/>
                <a:sym typeface="Barlow Condensed SemiBold"/>
              </a:defRPr>
            </a:lvl6pPr>
            <a:lvl7pPr lvl="6" rtl="0">
              <a:spcBef>
                <a:spcPts val="0"/>
              </a:spcBef>
              <a:spcAft>
                <a:spcPts val="0"/>
              </a:spcAft>
              <a:buSzPts val="1800"/>
              <a:buFont typeface="Barlow Condensed SemiBold"/>
              <a:buNone/>
              <a:defRPr sz="1800">
                <a:latin typeface="Barlow Condensed SemiBold"/>
                <a:ea typeface="Barlow Condensed SemiBold"/>
                <a:cs typeface="Barlow Condensed SemiBold"/>
                <a:sym typeface="Barlow Condensed SemiBold"/>
              </a:defRPr>
            </a:lvl7pPr>
            <a:lvl8pPr lvl="7" rtl="0">
              <a:spcBef>
                <a:spcPts val="0"/>
              </a:spcBef>
              <a:spcAft>
                <a:spcPts val="0"/>
              </a:spcAft>
              <a:buSzPts val="1800"/>
              <a:buFont typeface="Barlow Condensed SemiBold"/>
              <a:buNone/>
              <a:defRPr sz="1800">
                <a:latin typeface="Barlow Condensed SemiBold"/>
                <a:ea typeface="Barlow Condensed SemiBold"/>
                <a:cs typeface="Barlow Condensed SemiBold"/>
                <a:sym typeface="Barlow Condensed SemiBold"/>
              </a:defRPr>
            </a:lvl8pPr>
            <a:lvl9pPr lvl="8" rtl="0">
              <a:spcBef>
                <a:spcPts val="0"/>
              </a:spcBef>
              <a:spcAft>
                <a:spcPts val="0"/>
              </a:spcAft>
              <a:buSzPts val="1800"/>
              <a:buFont typeface="Barlow Condensed SemiBold"/>
              <a:buNone/>
              <a:defRPr sz="1800">
                <a:latin typeface="Barlow Condensed SemiBold"/>
                <a:ea typeface="Barlow Condensed SemiBold"/>
                <a:cs typeface="Barlow Condensed SemiBold"/>
                <a:sym typeface="Barlow Condensed SemiBold"/>
              </a:defRPr>
            </a:lvl9pPr>
          </a:lstStyle>
          <a:p>
            <a:endParaRPr/>
          </a:p>
        </p:txBody>
      </p:sp>
      <p:sp>
        <p:nvSpPr>
          <p:cNvPr id="485" name="Google Shape;485;p13"/>
          <p:cNvSpPr txBox="1">
            <a:spLocks noGrp="1"/>
          </p:cNvSpPr>
          <p:nvPr>
            <p:ph type="subTitle" idx="4"/>
          </p:nvPr>
        </p:nvSpPr>
        <p:spPr>
          <a:xfrm>
            <a:off x="5520925" y="2300938"/>
            <a:ext cx="2907900" cy="3933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Font typeface="Barlow Condensed SemiBold"/>
              <a:buNone/>
              <a:defRPr sz="1800">
                <a:solidFill>
                  <a:schemeClr val="lt1"/>
                </a:solidFill>
                <a:latin typeface="Barlow Condensed SemiBold"/>
                <a:ea typeface="Barlow Condensed SemiBold"/>
                <a:cs typeface="Barlow Condensed SemiBold"/>
                <a:sym typeface="Barlow Condensed SemiBold"/>
              </a:defRPr>
            </a:lvl1pPr>
            <a:lvl2pPr lvl="1" rtl="0">
              <a:spcBef>
                <a:spcPts val="0"/>
              </a:spcBef>
              <a:spcAft>
                <a:spcPts val="0"/>
              </a:spcAft>
              <a:buSzPts val="1800"/>
              <a:buFont typeface="Barlow Condensed SemiBold"/>
              <a:buNone/>
              <a:defRPr sz="1800">
                <a:latin typeface="Barlow Condensed SemiBold"/>
                <a:ea typeface="Barlow Condensed SemiBold"/>
                <a:cs typeface="Barlow Condensed SemiBold"/>
                <a:sym typeface="Barlow Condensed SemiBold"/>
              </a:defRPr>
            </a:lvl2pPr>
            <a:lvl3pPr lvl="2" rtl="0">
              <a:spcBef>
                <a:spcPts val="0"/>
              </a:spcBef>
              <a:spcAft>
                <a:spcPts val="0"/>
              </a:spcAft>
              <a:buSzPts val="1800"/>
              <a:buFont typeface="Barlow Condensed SemiBold"/>
              <a:buNone/>
              <a:defRPr sz="1800">
                <a:latin typeface="Barlow Condensed SemiBold"/>
                <a:ea typeface="Barlow Condensed SemiBold"/>
                <a:cs typeface="Barlow Condensed SemiBold"/>
                <a:sym typeface="Barlow Condensed SemiBold"/>
              </a:defRPr>
            </a:lvl3pPr>
            <a:lvl4pPr lvl="3" rtl="0">
              <a:spcBef>
                <a:spcPts val="0"/>
              </a:spcBef>
              <a:spcAft>
                <a:spcPts val="0"/>
              </a:spcAft>
              <a:buSzPts val="1800"/>
              <a:buFont typeface="Barlow Condensed SemiBold"/>
              <a:buNone/>
              <a:defRPr sz="1800">
                <a:latin typeface="Barlow Condensed SemiBold"/>
                <a:ea typeface="Barlow Condensed SemiBold"/>
                <a:cs typeface="Barlow Condensed SemiBold"/>
                <a:sym typeface="Barlow Condensed SemiBold"/>
              </a:defRPr>
            </a:lvl4pPr>
            <a:lvl5pPr lvl="4" rtl="0">
              <a:spcBef>
                <a:spcPts val="0"/>
              </a:spcBef>
              <a:spcAft>
                <a:spcPts val="0"/>
              </a:spcAft>
              <a:buSzPts val="1800"/>
              <a:buFont typeface="Barlow Condensed SemiBold"/>
              <a:buNone/>
              <a:defRPr sz="1800">
                <a:latin typeface="Barlow Condensed SemiBold"/>
                <a:ea typeface="Barlow Condensed SemiBold"/>
                <a:cs typeface="Barlow Condensed SemiBold"/>
                <a:sym typeface="Barlow Condensed SemiBold"/>
              </a:defRPr>
            </a:lvl5pPr>
            <a:lvl6pPr lvl="5" rtl="0">
              <a:spcBef>
                <a:spcPts val="0"/>
              </a:spcBef>
              <a:spcAft>
                <a:spcPts val="0"/>
              </a:spcAft>
              <a:buSzPts val="1800"/>
              <a:buFont typeface="Barlow Condensed SemiBold"/>
              <a:buNone/>
              <a:defRPr sz="1800">
                <a:latin typeface="Barlow Condensed SemiBold"/>
                <a:ea typeface="Barlow Condensed SemiBold"/>
                <a:cs typeface="Barlow Condensed SemiBold"/>
                <a:sym typeface="Barlow Condensed SemiBold"/>
              </a:defRPr>
            </a:lvl6pPr>
            <a:lvl7pPr lvl="6" rtl="0">
              <a:spcBef>
                <a:spcPts val="0"/>
              </a:spcBef>
              <a:spcAft>
                <a:spcPts val="0"/>
              </a:spcAft>
              <a:buSzPts val="1800"/>
              <a:buFont typeface="Barlow Condensed SemiBold"/>
              <a:buNone/>
              <a:defRPr sz="1800">
                <a:latin typeface="Barlow Condensed SemiBold"/>
                <a:ea typeface="Barlow Condensed SemiBold"/>
                <a:cs typeface="Barlow Condensed SemiBold"/>
                <a:sym typeface="Barlow Condensed SemiBold"/>
              </a:defRPr>
            </a:lvl7pPr>
            <a:lvl8pPr lvl="7" rtl="0">
              <a:spcBef>
                <a:spcPts val="0"/>
              </a:spcBef>
              <a:spcAft>
                <a:spcPts val="0"/>
              </a:spcAft>
              <a:buSzPts val="1800"/>
              <a:buFont typeface="Barlow Condensed SemiBold"/>
              <a:buNone/>
              <a:defRPr sz="1800">
                <a:latin typeface="Barlow Condensed SemiBold"/>
                <a:ea typeface="Barlow Condensed SemiBold"/>
                <a:cs typeface="Barlow Condensed SemiBold"/>
                <a:sym typeface="Barlow Condensed SemiBold"/>
              </a:defRPr>
            </a:lvl8pPr>
            <a:lvl9pPr lvl="8" rtl="0">
              <a:spcBef>
                <a:spcPts val="0"/>
              </a:spcBef>
              <a:spcAft>
                <a:spcPts val="0"/>
              </a:spcAft>
              <a:buSzPts val="1800"/>
              <a:buFont typeface="Barlow Condensed SemiBold"/>
              <a:buNone/>
              <a:defRPr sz="1800">
                <a:latin typeface="Barlow Condensed SemiBold"/>
                <a:ea typeface="Barlow Condensed SemiBold"/>
                <a:cs typeface="Barlow Condensed SemiBold"/>
                <a:sym typeface="Barlow Condensed SemiBold"/>
              </a:defRPr>
            </a:lvl9pPr>
          </a:lstStyle>
          <a:p>
            <a:endParaRPr/>
          </a:p>
        </p:txBody>
      </p:sp>
      <p:sp>
        <p:nvSpPr>
          <p:cNvPr id="486" name="Google Shape;486;p13"/>
          <p:cNvSpPr txBox="1">
            <a:spLocks noGrp="1"/>
          </p:cNvSpPr>
          <p:nvPr>
            <p:ph type="subTitle" idx="5"/>
          </p:nvPr>
        </p:nvSpPr>
        <p:spPr>
          <a:xfrm>
            <a:off x="1648275" y="3429713"/>
            <a:ext cx="2907900" cy="3933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Font typeface="Barlow Condensed SemiBold"/>
              <a:buNone/>
              <a:defRPr sz="1800">
                <a:solidFill>
                  <a:schemeClr val="lt1"/>
                </a:solidFill>
                <a:latin typeface="Barlow Condensed SemiBold"/>
                <a:ea typeface="Barlow Condensed SemiBold"/>
                <a:cs typeface="Barlow Condensed SemiBold"/>
                <a:sym typeface="Barlow Condensed SemiBold"/>
              </a:defRPr>
            </a:lvl1pPr>
            <a:lvl2pPr lvl="1" rtl="0">
              <a:spcBef>
                <a:spcPts val="0"/>
              </a:spcBef>
              <a:spcAft>
                <a:spcPts val="0"/>
              </a:spcAft>
              <a:buSzPts val="1800"/>
              <a:buFont typeface="Barlow Condensed SemiBold"/>
              <a:buNone/>
              <a:defRPr sz="1800">
                <a:latin typeface="Barlow Condensed SemiBold"/>
                <a:ea typeface="Barlow Condensed SemiBold"/>
                <a:cs typeface="Barlow Condensed SemiBold"/>
                <a:sym typeface="Barlow Condensed SemiBold"/>
              </a:defRPr>
            </a:lvl2pPr>
            <a:lvl3pPr lvl="2" rtl="0">
              <a:spcBef>
                <a:spcPts val="0"/>
              </a:spcBef>
              <a:spcAft>
                <a:spcPts val="0"/>
              </a:spcAft>
              <a:buSzPts val="1800"/>
              <a:buFont typeface="Barlow Condensed SemiBold"/>
              <a:buNone/>
              <a:defRPr sz="1800">
                <a:latin typeface="Barlow Condensed SemiBold"/>
                <a:ea typeface="Barlow Condensed SemiBold"/>
                <a:cs typeface="Barlow Condensed SemiBold"/>
                <a:sym typeface="Barlow Condensed SemiBold"/>
              </a:defRPr>
            </a:lvl3pPr>
            <a:lvl4pPr lvl="3" rtl="0">
              <a:spcBef>
                <a:spcPts val="0"/>
              </a:spcBef>
              <a:spcAft>
                <a:spcPts val="0"/>
              </a:spcAft>
              <a:buSzPts val="1800"/>
              <a:buFont typeface="Barlow Condensed SemiBold"/>
              <a:buNone/>
              <a:defRPr sz="1800">
                <a:latin typeface="Barlow Condensed SemiBold"/>
                <a:ea typeface="Barlow Condensed SemiBold"/>
                <a:cs typeface="Barlow Condensed SemiBold"/>
                <a:sym typeface="Barlow Condensed SemiBold"/>
              </a:defRPr>
            </a:lvl4pPr>
            <a:lvl5pPr lvl="4" rtl="0">
              <a:spcBef>
                <a:spcPts val="0"/>
              </a:spcBef>
              <a:spcAft>
                <a:spcPts val="0"/>
              </a:spcAft>
              <a:buSzPts val="1800"/>
              <a:buFont typeface="Barlow Condensed SemiBold"/>
              <a:buNone/>
              <a:defRPr sz="1800">
                <a:latin typeface="Barlow Condensed SemiBold"/>
                <a:ea typeface="Barlow Condensed SemiBold"/>
                <a:cs typeface="Barlow Condensed SemiBold"/>
                <a:sym typeface="Barlow Condensed SemiBold"/>
              </a:defRPr>
            </a:lvl5pPr>
            <a:lvl6pPr lvl="5" rtl="0">
              <a:spcBef>
                <a:spcPts val="0"/>
              </a:spcBef>
              <a:spcAft>
                <a:spcPts val="0"/>
              </a:spcAft>
              <a:buSzPts val="1800"/>
              <a:buFont typeface="Barlow Condensed SemiBold"/>
              <a:buNone/>
              <a:defRPr sz="1800">
                <a:latin typeface="Barlow Condensed SemiBold"/>
                <a:ea typeface="Barlow Condensed SemiBold"/>
                <a:cs typeface="Barlow Condensed SemiBold"/>
                <a:sym typeface="Barlow Condensed SemiBold"/>
              </a:defRPr>
            </a:lvl6pPr>
            <a:lvl7pPr lvl="6" rtl="0">
              <a:spcBef>
                <a:spcPts val="0"/>
              </a:spcBef>
              <a:spcAft>
                <a:spcPts val="0"/>
              </a:spcAft>
              <a:buSzPts val="1800"/>
              <a:buFont typeface="Barlow Condensed SemiBold"/>
              <a:buNone/>
              <a:defRPr sz="1800">
                <a:latin typeface="Barlow Condensed SemiBold"/>
                <a:ea typeface="Barlow Condensed SemiBold"/>
                <a:cs typeface="Barlow Condensed SemiBold"/>
                <a:sym typeface="Barlow Condensed SemiBold"/>
              </a:defRPr>
            </a:lvl7pPr>
            <a:lvl8pPr lvl="7" rtl="0">
              <a:spcBef>
                <a:spcPts val="0"/>
              </a:spcBef>
              <a:spcAft>
                <a:spcPts val="0"/>
              </a:spcAft>
              <a:buSzPts val="1800"/>
              <a:buFont typeface="Barlow Condensed SemiBold"/>
              <a:buNone/>
              <a:defRPr sz="1800">
                <a:latin typeface="Barlow Condensed SemiBold"/>
                <a:ea typeface="Barlow Condensed SemiBold"/>
                <a:cs typeface="Barlow Condensed SemiBold"/>
                <a:sym typeface="Barlow Condensed SemiBold"/>
              </a:defRPr>
            </a:lvl8pPr>
            <a:lvl9pPr lvl="8" rtl="0">
              <a:spcBef>
                <a:spcPts val="0"/>
              </a:spcBef>
              <a:spcAft>
                <a:spcPts val="0"/>
              </a:spcAft>
              <a:buSzPts val="1800"/>
              <a:buFont typeface="Barlow Condensed SemiBold"/>
              <a:buNone/>
              <a:defRPr sz="1800">
                <a:latin typeface="Barlow Condensed SemiBold"/>
                <a:ea typeface="Barlow Condensed SemiBold"/>
                <a:cs typeface="Barlow Condensed SemiBold"/>
                <a:sym typeface="Barlow Condensed SemiBold"/>
              </a:defRPr>
            </a:lvl9pPr>
          </a:lstStyle>
          <a:p>
            <a:endParaRPr/>
          </a:p>
        </p:txBody>
      </p:sp>
      <p:sp>
        <p:nvSpPr>
          <p:cNvPr id="487" name="Google Shape;487;p13"/>
          <p:cNvSpPr txBox="1">
            <a:spLocks noGrp="1"/>
          </p:cNvSpPr>
          <p:nvPr>
            <p:ph type="subTitle" idx="6"/>
          </p:nvPr>
        </p:nvSpPr>
        <p:spPr>
          <a:xfrm>
            <a:off x="5520925" y="3429713"/>
            <a:ext cx="2907900" cy="3933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Font typeface="Barlow Condensed SemiBold"/>
              <a:buNone/>
              <a:defRPr sz="1800">
                <a:solidFill>
                  <a:schemeClr val="lt1"/>
                </a:solidFill>
                <a:latin typeface="Barlow Condensed SemiBold"/>
                <a:ea typeface="Barlow Condensed SemiBold"/>
                <a:cs typeface="Barlow Condensed SemiBold"/>
                <a:sym typeface="Barlow Condensed SemiBold"/>
              </a:defRPr>
            </a:lvl1pPr>
            <a:lvl2pPr lvl="1" rtl="0">
              <a:spcBef>
                <a:spcPts val="0"/>
              </a:spcBef>
              <a:spcAft>
                <a:spcPts val="0"/>
              </a:spcAft>
              <a:buSzPts val="1800"/>
              <a:buFont typeface="Barlow Condensed SemiBold"/>
              <a:buNone/>
              <a:defRPr sz="1800">
                <a:latin typeface="Barlow Condensed SemiBold"/>
                <a:ea typeface="Barlow Condensed SemiBold"/>
                <a:cs typeface="Barlow Condensed SemiBold"/>
                <a:sym typeface="Barlow Condensed SemiBold"/>
              </a:defRPr>
            </a:lvl2pPr>
            <a:lvl3pPr lvl="2" rtl="0">
              <a:spcBef>
                <a:spcPts val="0"/>
              </a:spcBef>
              <a:spcAft>
                <a:spcPts val="0"/>
              </a:spcAft>
              <a:buSzPts val="1800"/>
              <a:buFont typeface="Barlow Condensed SemiBold"/>
              <a:buNone/>
              <a:defRPr sz="1800">
                <a:latin typeface="Barlow Condensed SemiBold"/>
                <a:ea typeface="Barlow Condensed SemiBold"/>
                <a:cs typeface="Barlow Condensed SemiBold"/>
                <a:sym typeface="Barlow Condensed SemiBold"/>
              </a:defRPr>
            </a:lvl3pPr>
            <a:lvl4pPr lvl="3" rtl="0">
              <a:spcBef>
                <a:spcPts val="0"/>
              </a:spcBef>
              <a:spcAft>
                <a:spcPts val="0"/>
              </a:spcAft>
              <a:buSzPts val="1800"/>
              <a:buFont typeface="Barlow Condensed SemiBold"/>
              <a:buNone/>
              <a:defRPr sz="1800">
                <a:latin typeface="Barlow Condensed SemiBold"/>
                <a:ea typeface="Barlow Condensed SemiBold"/>
                <a:cs typeface="Barlow Condensed SemiBold"/>
                <a:sym typeface="Barlow Condensed SemiBold"/>
              </a:defRPr>
            </a:lvl4pPr>
            <a:lvl5pPr lvl="4" rtl="0">
              <a:spcBef>
                <a:spcPts val="0"/>
              </a:spcBef>
              <a:spcAft>
                <a:spcPts val="0"/>
              </a:spcAft>
              <a:buSzPts val="1800"/>
              <a:buFont typeface="Barlow Condensed SemiBold"/>
              <a:buNone/>
              <a:defRPr sz="1800">
                <a:latin typeface="Barlow Condensed SemiBold"/>
                <a:ea typeface="Barlow Condensed SemiBold"/>
                <a:cs typeface="Barlow Condensed SemiBold"/>
                <a:sym typeface="Barlow Condensed SemiBold"/>
              </a:defRPr>
            </a:lvl5pPr>
            <a:lvl6pPr lvl="5" rtl="0">
              <a:spcBef>
                <a:spcPts val="0"/>
              </a:spcBef>
              <a:spcAft>
                <a:spcPts val="0"/>
              </a:spcAft>
              <a:buSzPts val="1800"/>
              <a:buFont typeface="Barlow Condensed SemiBold"/>
              <a:buNone/>
              <a:defRPr sz="1800">
                <a:latin typeface="Barlow Condensed SemiBold"/>
                <a:ea typeface="Barlow Condensed SemiBold"/>
                <a:cs typeface="Barlow Condensed SemiBold"/>
                <a:sym typeface="Barlow Condensed SemiBold"/>
              </a:defRPr>
            </a:lvl6pPr>
            <a:lvl7pPr lvl="6" rtl="0">
              <a:spcBef>
                <a:spcPts val="0"/>
              </a:spcBef>
              <a:spcAft>
                <a:spcPts val="0"/>
              </a:spcAft>
              <a:buSzPts val="1800"/>
              <a:buFont typeface="Barlow Condensed SemiBold"/>
              <a:buNone/>
              <a:defRPr sz="1800">
                <a:latin typeface="Barlow Condensed SemiBold"/>
                <a:ea typeface="Barlow Condensed SemiBold"/>
                <a:cs typeface="Barlow Condensed SemiBold"/>
                <a:sym typeface="Barlow Condensed SemiBold"/>
              </a:defRPr>
            </a:lvl7pPr>
            <a:lvl8pPr lvl="7" rtl="0">
              <a:spcBef>
                <a:spcPts val="0"/>
              </a:spcBef>
              <a:spcAft>
                <a:spcPts val="0"/>
              </a:spcAft>
              <a:buSzPts val="1800"/>
              <a:buFont typeface="Barlow Condensed SemiBold"/>
              <a:buNone/>
              <a:defRPr sz="1800">
                <a:latin typeface="Barlow Condensed SemiBold"/>
                <a:ea typeface="Barlow Condensed SemiBold"/>
                <a:cs typeface="Barlow Condensed SemiBold"/>
                <a:sym typeface="Barlow Condensed SemiBold"/>
              </a:defRPr>
            </a:lvl8pPr>
            <a:lvl9pPr lvl="8" rtl="0">
              <a:spcBef>
                <a:spcPts val="0"/>
              </a:spcBef>
              <a:spcAft>
                <a:spcPts val="0"/>
              </a:spcAft>
              <a:buSzPts val="1800"/>
              <a:buFont typeface="Barlow Condensed SemiBold"/>
              <a:buNone/>
              <a:defRPr sz="1800">
                <a:latin typeface="Barlow Condensed SemiBold"/>
                <a:ea typeface="Barlow Condensed SemiBold"/>
                <a:cs typeface="Barlow Condensed SemiBold"/>
                <a:sym typeface="Barlow Condensed SemiBold"/>
              </a:defRPr>
            </a:lvl9pPr>
          </a:lstStyle>
          <a:p>
            <a:endParaRPr/>
          </a:p>
        </p:txBody>
      </p:sp>
      <p:sp>
        <p:nvSpPr>
          <p:cNvPr id="488" name="Google Shape;488;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89" name="Google Shape;489;p13"/>
          <p:cNvSpPr txBox="1">
            <a:spLocks noGrp="1"/>
          </p:cNvSpPr>
          <p:nvPr>
            <p:ph type="subTitle" idx="7"/>
          </p:nvPr>
        </p:nvSpPr>
        <p:spPr>
          <a:xfrm>
            <a:off x="1648275" y="1503027"/>
            <a:ext cx="29016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None/>
              <a:defRPr/>
            </a:lvl1pPr>
            <a:lvl2pPr lvl="1" algn="ctr" rtl="0">
              <a:spcBef>
                <a:spcPts val="0"/>
              </a:spcBef>
              <a:spcAft>
                <a:spcPts val="0"/>
              </a:spcAft>
              <a:buClr>
                <a:schemeClr val="dk1"/>
              </a:buClr>
              <a:buSzPts val="1400"/>
              <a:buNone/>
              <a:defRPr>
                <a:solidFill>
                  <a:schemeClr val="dk1"/>
                </a:solidFill>
              </a:defRPr>
            </a:lvl2pPr>
            <a:lvl3pPr lvl="2" algn="ctr" rtl="0">
              <a:spcBef>
                <a:spcPts val="0"/>
              </a:spcBef>
              <a:spcAft>
                <a:spcPts val="0"/>
              </a:spcAft>
              <a:buClr>
                <a:schemeClr val="dk1"/>
              </a:buClr>
              <a:buSzPts val="1400"/>
              <a:buNone/>
              <a:defRPr>
                <a:solidFill>
                  <a:schemeClr val="dk1"/>
                </a:solidFill>
              </a:defRPr>
            </a:lvl3pPr>
            <a:lvl4pPr lvl="3" algn="ctr" rtl="0">
              <a:spcBef>
                <a:spcPts val="0"/>
              </a:spcBef>
              <a:spcAft>
                <a:spcPts val="0"/>
              </a:spcAft>
              <a:buClr>
                <a:schemeClr val="dk1"/>
              </a:buClr>
              <a:buSzPts val="1400"/>
              <a:buNone/>
              <a:defRPr>
                <a:solidFill>
                  <a:schemeClr val="dk1"/>
                </a:solidFill>
              </a:defRPr>
            </a:lvl4pPr>
            <a:lvl5pPr lvl="4" algn="ctr" rtl="0">
              <a:spcBef>
                <a:spcPts val="0"/>
              </a:spcBef>
              <a:spcAft>
                <a:spcPts val="0"/>
              </a:spcAft>
              <a:buClr>
                <a:schemeClr val="dk1"/>
              </a:buClr>
              <a:buSzPts val="1400"/>
              <a:buNone/>
              <a:defRPr>
                <a:solidFill>
                  <a:schemeClr val="dk1"/>
                </a:solidFill>
              </a:defRPr>
            </a:lvl5pPr>
            <a:lvl6pPr lvl="5" algn="ctr" rtl="0">
              <a:spcBef>
                <a:spcPts val="0"/>
              </a:spcBef>
              <a:spcAft>
                <a:spcPts val="0"/>
              </a:spcAft>
              <a:buClr>
                <a:schemeClr val="dk1"/>
              </a:buClr>
              <a:buSzPts val="1400"/>
              <a:buNone/>
              <a:defRPr>
                <a:solidFill>
                  <a:schemeClr val="dk1"/>
                </a:solidFill>
              </a:defRPr>
            </a:lvl6pPr>
            <a:lvl7pPr lvl="6" algn="ctr" rtl="0">
              <a:spcBef>
                <a:spcPts val="0"/>
              </a:spcBef>
              <a:spcAft>
                <a:spcPts val="0"/>
              </a:spcAft>
              <a:buClr>
                <a:schemeClr val="dk1"/>
              </a:buClr>
              <a:buSzPts val="1400"/>
              <a:buNone/>
              <a:defRPr>
                <a:solidFill>
                  <a:schemeClr val="dk1"/>
                </a:solidFill>
              </a:defRPr>
            </a:lvl7pPr>
            <a:lvl8pPr lvl="7" algn="ctr" rtl="0">
              <a:spcBef>
                <a:spcPts val="0"/>
              </a:spcBef>
              <a:spcAft>
                <a:spcPts val="0"/>
              </a:spcAft>
              <a:buClr>
                <a:schemeClr val="dk1"/>
              </a:buClr>
              <a:buSzPts val="1400"/>
              <a:buNone/>
              <a:defRPr>
                <a:solidFill>
                  <a:schemeClr val="dk1"/>
                </a:solidFill>
              </a:defRPr>
            </a:lvl8pPr>
            <a:lvl9pPr lvl="8" algn="ctr" rtl="0">
              <a:spcBef>
                <a:spcPts val="0"/>
              </a:spcBef>
              <a:spcAft>
                <a:spcPts val="0"/>
              </a:spcAft>
              <a:buClr>
                <a:schemeClr val="dk1"/>
              </a:buClr>
              <a:buSzPts val="1400"/>
              <a:buNone/>
              <a:defRPr>
                <a:solidFill>
                  <a:schemeClr val="dk1"/>
                </a:solidFill>
              </a:defRPr>
            </a:lvl9pPr>
          </a:lstStyle>
          <a:p>
            <a:endParaRPr/>
          </a:p>
        </p:txBody>
      </p:sp>
      <p:sp>
        <p:nvSpPr>
          <p:cNvPr id="490" name="Google Shape;490;p13"/>
          <p:cNvSpPr txBox="1">
            <a:spLocks noGrp="1"/>
          </p:cNvSpPr>
          <p:nvPr>
            <p:ph type="subTitle" idx="8"/>
          </p:nvPr>
        </p:nvSpPr>
        <p:spPr>
          <a:xfrm>
            <a:off x="5520925" y="1503027"/>
            <a:ext cx="29016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None/>
              <a:defRPr/>
            </a:lvl1pPr>
            <a:lvl2pPr lvl="1" algn="ctr" rtl="0">
              <a:spcBef>
                <a:spcPts val="0"/>
              </a:spcBef>
              <a:spcAft>
                <a:spcPts val="0"/>
              </a:spcAft>
              <a:buClr>
                <a:schemeClr val="dk1"/>
              </a:buClr>
              <a:buSzPts val="1400"/>
              <a:buNone/>
              <a:defRPr>
                <a:solidFill>
                  <a:schemeClr val="dk1"/>
                </a:solidFill>
              </a:defRPr>
            </a:lvl2pPr>
            <a:lvl3pPr lvl="2" algn="ctr" rtl="0">
              <a:spcBef>
                <a:spcPts val="0"/>
              </a:spcBef>
              <a:spcAft>
                <a:spcPts val="0"/>
              </a:spcAft>
              <a:buClr>
                <a:schemeClr val="dk1"/>
              </a:buClr>
              <a:buSzPts val="1400"/>
              <a:buNone/>
              <a:defRPr>
                <a:solidFill>
                  <a:schemeClr val="dk1"/>
                </a:solidFill>
              </a:defRPr>
            </a:lvl3pPr>
            <a:lvl4pPr lvl="3" algn="ctr" rtl="0">
              <a:spcBef>
                <a:spcPts val="0"/>
              </a:spcBef>
              <a:spcAft>
                <a:spcPts val="0"/>
              </a:spcAft>
              <a:buClr>
                <a:schemeClr val="dk1"/>
              </a:buClr>
              <a:buSzPts val="1400"/>
              <a:buNone/>
              <a:defRPr>
                <a:solidFill>
                  <a:schemeClr val="dk1"/>
                </a:solidFill>
              </a:defRPr>
            </a:lvl4pPr>
            <a:lvl5pPr lvl="4" algn="ctr" rtl="0">
              <a:spcBef>
                <a:spcPts val="0"/>
              </a:spcBef>
              <a:spcAft>
                <a:spcPts val="0"/>
              </a:spcAft>
              <a:buClr>
                <a:schemeClr val="dk1"/>
              </a:buClr>
              <a:buSzPts val="1400"/>
              <a:buNone/>
              <a:defRPr>
                <a:solidFill>
                  <a:schemeClr val="dk1"/>
                </a:solidFill>
              </a:defRPr>
            </a:lvl5pPr>
            <a:lvl6pPr lvl="5" algn="ctr" rtl="0">
              <a:spcBef>
                <a:spcPts val="0"/>
              </a:spcBef>
              <a:spcAft>
                <a:spcPts val="0"/>
              </a:spcAft>
              <a:buClr>
                <a:schemeClr val="dk1"/>
              </a:buClr>
              <a:buSzPts val="1400"/>
              <a:buNone/>
              <a:defRPr>
                <a:solidFill>
                  <a:schemeClr val="dk1"/>
                </a:solidFill>
              </a:defRPr>
            </a:lvl6pPr>
            <a:lvl7pPr lvl="6" algn="ctr" rtl="0">
              <a:spcBef>
                <a:spcPts val="0"/>
              </a:spcBef>
              <a:spcAft>
                <a:spcPts val="0"/>
              </a:spcAft>
              <a:buClr>
                <a:schemeClr val="dk1"/>
              </a:buClr>
              <a:buSzPts val="1400"/>
              <a:buNone/>
              <a:defRPr>
                <a:solidFill>
                  <a:schemeClr val="dk1"/>
                </a:solidFill>
              </a:defRPr>
            </a:lvl7pPr>
            <a:lvl8pPr lvl="7" algn="ctr" rtl="0">
              <a:spcBef>
                <a:spcPts val="0"/>
              </a:spcBef>
              <a:spcAft>
                <a:spcPts val="0"/>
              </a:spcAft>
              <a:buClr>
                <a:schemeClr val="dk1"/>
              </a:buClr>
              <a:buSzPts val="1400"/>
              <a:buNone/>
              <a:defRPr>
                <a:solidFill>
                  <a:schemeClr val="dk1"/>
                </a:solidFill>
              </a:defRPr>
            </a:lvl8pPr>
            <a:lvl9pPr lvl="8" algn="ctr" rtl="0">
              <a:spcBef>
                <a:spcPts val="0"/>
              </a:spcBef>
              <a:spcAft>
                <a:spcPts val="0"/>
              </a:spcAft>
              <a:buClr>
                <a:schemeClr val="dk1"/>
              </a:buClr>
              <a:buSzPts val="1400"/>
              <a:buNone/>
              <a:defRPr>
                <a:solidFill>
                  <a:schemeClr val="dk1"/>
                </a:solidFill>
              </a:defRPr>
            </a:lvl9pPr>
          </a:lstStyle>
          <a:p>
            <a:endParaRPr/>
          </a:p>
        </p:txBody>
      </p:sp>
      <p:sp>
        <p:nvSpPr>
          <p:cNvPr id="491" name="Google Shape;491;p13"/>
          <p:cNvSpPr txBox="1">
            <a:spLocks noGrp="1"/>
          </p:cNvSpPr>
          <p:nvPr>
            <p:ph type="subTitle" idx="9"/>
          </p:nvPr>
        </p:nvSpPr>
        <p:spPr>
          <a:xfrm>
            <a:off x="1648275" y="2646526"/>
            <a:ext cx="29016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None/>
              <a:defRPr/>
            </a:lvl1pPr>
            <a:lvl2pPr lvl="1" algn="ctr" rtl="0">
              <a:spcBef>
                <a:spcPts val="0"/>
              </a:spcBef>
              <a:spcAft>
                <a:spcPts val="0"/>
              </a:spcAft>
              <a:buClr>
                <a:schemeClr val="dk1"/>
              </a:buClr>
              <a:buSzPts val="1400"/>
              <a:buNone/>
              <a:defRPr>
                <a:solidFill>
                  <a:schemeClr val="dk1"/>
                </a:solidFill>
              </a:defRPr>
            </a:lvl2pPr>
            <a:lvl3pPr lvl="2" algn="ctr" rtl="0">
              <a:spcBef>
                <a:spcPts val="0"/>
              </a:spcBef>
              <a:spcAft>
                <a:spcPts val="0"/>
              </a:spcAft>
              <a:buClr>
                <a:schemeClr val="dk1"/>
              </a:buClr>
              <a:buSzPts val="1400"/>
              <a:buNone/>
              <a:defRPr>
                <a:solidFill>
                  <a:schemeClr val="dk1"/>
                </a:solidFill>
              </a:defRPr>
            </a:lvl3pPr>
            <a:lvl4pPr lvl="3" algn="ctr" rtl="0">
              <a:spcBef>
                <a:spcPts val="0"/>
              </a:spcBef>
              <a:spcAft>
                <a:spcPts val="0"/>
              </a:spcAft>
              <a:buClr>
                <a:schemeClr val="dk1"/>
              </a:buClr>
              <a:buSzPts val="1400"/>
              <a:buNone/>
              <a:defRPr>
                <a:solidFill>
                  <a:schemeClr val="dk1"/>
                </a:solidFill>
              </a:defRPr>
            </a:lvl4pPr>
            <a:lvl5pPr lvl="4" algn="ctr" rtl="0">
              <a:spcBef>
                <a:spcPts val="0"/>
              </a:spcBef>
              <a:spcAft>
                <a:spcPts val="0"/>
              </a:spcAft>
              <a:buClr>
                <a:schemeClr val="dk1"/>
              </a:buClr>
              <a:buSzPts val="1400"/>
              <a:buNone/>
              <a:defRPr>
                <a:solidFill>
                  <a:schemeClr val="dk1"/>
                </a:solidFill>
              </a:defRPr>
            </a:lvl5pPr>
            <a:lvl6pPr lvl="5" algn="ctr" rtl="0">
              <a:spcBef>
                <a:spcPts val="0"/>
              </a:spcBef>
              <a:spcAft>
                <a:spcPts val="0"/>
              </a:spcAft>
              <a:buClr>
                <a:schemeClr val="dk1"/>
              </a:buClr>
              <a:buSzPts val="1400"/>
              <a:buNone/>
              <a:defRPr>
                <a:solidFill>
                  <a:schemeClr val="dk1"/>
                </a:solidFill>
              </a:defRPr>
            </a:lvl6pPr>
            <a:lvl7pPr lvl="6" algn="ctr" rtl="0">
              <a:spcBef>
                <a:spcPts val="0"/>
              </a:spcBef>
              <a:spcAft>
                <a:spcPts val="0"/>
              </a:spcAft>
              <a:buClr>
                <a:schemeClr val="dk1"/>
              </a:buClr>
              <a:buSzPts val="1400"/>
              <a:buNone/>
              <a:defRPr>
                <a:solidFill>
                  <a:schemeClr val="dk1"/>
                </a:solidFill>
              </a:defRPr>
            </a:lvl7pPr>
            <a:lvl8pPr lvl="7" algn="ctr" rtl="0">
              <a:spcBef>
                <a:spcPts val="0"/>
              </a:spcBef>
              <a:spcAft>
                <a:spcPts val="0"/>
              </a:spcAft>
              <a:buClr>
                <a:schemeClr val="dk1"/>
              </a:buClr>
              <a:buSzPts val="1400"/>
              <a:buNone/>
              <a:defRPr>
                <a:solidFill>
                  <a:schemeClr val="dk1"/>
                </a:solidFill>
              </a:defRPr>
            </a:lvl8pPr>
            <a:lvl9pPr lvl="8" algn="ctr" rtl="0">
              <a:spcBef>
                <a:spcPts val="0"/>
              </a:spcBef>
              <a:spcAft>
                <a:spcPts val="0"/>
              </a:spcAft>
              <a:buClr>
                <a:schemeClr val="dk1"/>
              </a:buClr>
              <a:buSzPts val="1400"/>
              <a:buNone/>
              <a:defRPr>
                <a:solidFill>
                  <a:schemeClr val="dk1"/>
                </a:solidFill>
              </a:defRPr>
            </a:lvl9pPr>
          </a:lstStyle>
          <a:p>
            <a:endParaRPr/>
          </a:p>
        </p:txBody>
      </p:sp>
      <p:sp>
        <p:nvSpPr>
          <p:cNvPr id="492" name="Google Shape;492;p13"/>
          <p:cNvSpPr txBox="1">
            <a:spLocks noGrp="1"/>
          </p:cNvSpPr>
          <p:nvPr>
            <p:ph type="subTitle" idx="13"/>
          </p:nvPr>
        </p:nvSpPr>
        <p:spPr>
          <a:xfrm>
            <a:off x="5520925" y="2646526"/>
            <a:ext cx="29016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None/>
              <a:defRPr/>
            </a:lvl1pPr>
            <a:lvl2pPr lvl="1" algn="ctr" rtl="0">
              <a:spcBef>
                <a:spcPts val="0"/>
              </a:spcBef>
              <a:spcAft>
                <a:spcPts val="0"/>
              </a:spcAft>
              <a:buClr>
                <a:schemeClr val="dk1"/>
              </a:buClr>
              <a:buSzPts val="1400"/>
              <a:buNone/>
              <a:defRPr>
                <a:solidFill>
                  <a:schemeClr val="dk1"/>
                </a:solidFill>
              </a:defRPr>
            </a:lvl2pPr>
            <a:lvl3pPr lvl="2" algn="ctr" rtl="0">
              <a:spcBef>
                <a:spcPts val="0"/>
              </a:spcBef>
              <a:spcAft>
                <a:spcPts val="0"/>
              </a:spcAft>
              <a:buClr>
                <a:schemeClr val="dk1"/>
              </a:buClr>
              <a:buSzPts val="1400"/>
              <a:buNone/>
              <a:defRPr>
                <a:solidFill>
                  <a:schemeClr val="dk1"/>
                </a:solidFill>
              </a:defRPr>
            </a:lvl3pPr>
            <a:lvl4pPr lvl="3" algn="ctr" rtl="0">
              <a:spcBef>
                <a:spcPts val="0"/>
              </a:spcBef>
              <a:spcAft>
                <a:spcPts val="0"/>
              </a:spcAft>
              <a:buClr>
                <a:schemeClr val="dk1"/>
              </a:buClr>
              <a:buSzPts val="1400"/>
              <a:buNone/>
              <a:defRPr>
                <a:solidFill>
                  <a:schemeClr val="dk1"/>
                </a:solidFill>
              </a:defRPr>
            </a:lvl4pPr>
            <a:lvl5pPr lvl="4" algn="ctr" rtl="0">
              <a:spcBef>
                <a:spcPts val="0"/>
              </a:spcBef>
              <a:spcAft>
                <a:spcPts val="0"/>
              </a:spcAft>
              <a:buClr>
                <a:schemeClr val="dk1"/>
              </a:buClr>
              <a:buSzPts val="1400"/>
              <a:buNone/>
              <a:defRPr>
                <a:solidFill>
                  <a:schemeClr val="dk1"/>
                </a:solidFill>
              </a:defRPr>
            </a:lvl5pPr>
            <a:lvl6pPr lvl="5" algn="ctr" rtl="0">
              <a:spcBef>
                <a:spcPts val="0"/>
              </a:spcBef>
              <a:spcAft>
                <a:spcPts val="0"/>
              </a:spcAft>
              <a:buClr>
                <a:schemeClr val="dk1"/>
              </a:buClr>
              <a:buSzPts val="1400"/>
              <a:buNone/>
              <a:defRPr>
                <a:solidFill>
                  <a:schemeClr val="dk1"/>
                </a:solidFill>
              </a:defRPr>
            </a:lvl6pPr>
            <a:lvl7pPr lvl="6" algn="ctr" rtl="0">
              <a:spcBef>
                <a:spcPts val="0"/>
              </a:spcBef>
              <a:spcAft>
                <a:spcPts val="0"/>
              </a:spcAft>
              <a:buClr>
                <a:schemeClr val="dk1"/>
              </a:buClr>
              <a:buSzPts val="1400"/>
              <a:buNone/>
              <a:defRPr>
                <a:solidFill>
                  <a:schemeClr val="dk1"/>
                </a:solidFill>
              </a:defRPr>
            </a:lvl7pPr>
            <a:lvl8pPr lvl="7" algn="ctr" rtl="0">
              <a:spcBef>
                <a:spcPts val="0"/>
              </a:spcBef>
              <a:spcAft>
                <a:spcPts val="0"/>
              </a:spcAft>
              <a:buClr>
                <a:schemeClr val="dk1"/>
              </a:buClr>
              <a:buSzPts val="1400"/>
              <a:buNone/>
              <a:defRPr>
                <a:solidFill>
                  <a:schemeClr val="dk1"/>
                </a:solidFill>
              </a:defRPr>
            </a:lvl8pPr>
            <a:lvl9pPr lvl="8" algn="ctr" rtl="0">
              <a:spcBef>
                <a:spcPts val="0"/>
              </a:spcBef>
              <a:spcAft>
                <a:spcPts val="0"/>
              </a:spcAft>
              <a:buClr>
                <a:schemeClr val="dk1"/>
              </a:buClr>
              <a:buSzPts val="1400"/>
              <a:buNone/>
              <a:defRPr>
                <a:solidFill>
                  <a:schemeClr val="dk1"/>
                </a:solidFill>
              </a:defRPr>
            </a:lvl9pPr>
          </a:lstStyle>
          <a:p>
            <a:endParaRPr/>
          </a:p>
        </p:txBody>
      </p:sp>
      <p:sp>
        <p:nvSpPr>
          <p:cNvPr id="493" name="Google Shape;493;p13"/>
          <p:cNvSpPr txBox="1">
            <a:spLocks noGrp="1"/>
          </p:cNvSpPr>
          <p:nvPr>
            <p:ph type="subTitle" idx="14"/>
          </p:nvPr>
        </p:nvSpPr>
        <p:spPr>
          <a:xfrm>
            <a:off x="1648275" y="3790025"/>
            <a:ext cx="29016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None/>
              <a:defRPr/>
            </a:lvl1pPr>
            <a:lvl2pPr lvl="1" algn="ctr" rtl="0">
              <a:spcBef>
                <a:spcPts val="0"/>
              </a:spcBef>
              <a:spcAft>
                <a:spcPts val="0"/>
              </a:spcAft>
              <a:buClr>
                <a:schemeClr val="dk1"/>
              </a:buClr>
              <a:buSzPts val="1400"/>
              <a:buNone/>
              <a:defRPr>
                <a:solidFill>
                  <a:schemeClr val="dk1"/>
                </a:solidFill>
              </a:defRPr>
            </a:lvl2pPr>
            <a:lvl3pPr lvl="2" algn="ctr" rtl="0">
              <a:spcBef>
                <a:spcPts val="0"/>
              </a:spcBef>
              <a:spcAft>
                <a:spcPts val="0"/>
              </a:spcAft>
              <a:buClr>
                <a:schemeClr val="dk1"/>
              </a:buClr>
              <a:buSzPts val="1400"/>
              <a:buNone/>
              <a:defRPr>
                <a:solidFill>
                  <a:schemeClr val="dk1"/>
                </a:solidFill>
              </a:defRPr>
            </a:lvl3pPr>
            <a:lvl4pPr lvl="3" algn="ctr" rtl="0">
              <a:spcBef>
                <a:spcPts val="0"/>
              </a:spcBef>
              <a:spcAft>
                <a:spcPts val="0"/>
              </a:spcAft>
              <a:buClr>
                <a:schemeClr val="dk1"/>
              </a:buClr>
              <a:buSzPts val="1400"/>
              <a:buNone/>
              <a:defRPr>
                <a:solidFill>
                  <a:schemeClr val="dk1"/>
                </a:solidFill>
              </a:defRPr>
            </a:lvl4pPr>
            <a:lvl5pPr lvl="4" algn="ctr" rtl="0">
              <a:spcBef>
                <a:spcPts val="0"/>
              </a:spcBef>
              <a:spcAft>
                <a:spcPts val="0"/>
              </a:spcAft>
              <a:buClr>
                <a:schemeClr val="dk1"/>
              </a:buClr>
              <a:buSzPts val="1400"/>
              <a:buNone/>
              <a:defRPr>
                <a:solidFill>
                  <a:schemeClr val="dk1"/>
                </a:solidFill>
              </a:defRPr>
            </a:lvl5pPr>
            <a:lvl6pPr lvl="5" algn="ctr" rtl="0">
              <a:spcBef>
                <a:spcPts val="0"/>
              </a:spcBef>
              <a:spcAft>
                <a:spcPts val="0"/>
              </a:spcAft>
              <a:buClr>
                <a:schemeClr val="dk1"/>
              </a:buClr>
              <a:buSzPts val="1400"/>
              <a:buNone/>
              <a:defRPr>
                <a:solidFill>
                  <a:schemeClr val="dk1"/>
                </a:solidFill>
              </a:defRPr>
            </a:lvl6pPr>
            <a:lvl7pPr lvl="6" algn="ctr" rtl="0">
              <a:spcBef>
                <a:spcPts val="0"/>
              </a:spcBef>
              <a:spcAft>
                <a:spcPts val="0"/>
              </a:spcAft>
              <a:buClr>
                <a:schemeClr val="dk1"/>
              </a:buClr>
              <a:buSzPts val="1400"/>
              <a:buNone/>
              <a:defRPr>
                <a:solidFill>
                  <a:schemeClr val="dk1"/>
                </a:solidFill>
              </a:defRPr>
            </a:lvl7pPr>
            <a:lvl8pPr lvl="7" algn="ctr" rtl="0">
              <a:spcBef>
                <a:spcPts val="0"/>
              </a:spcBef>
              <a:spcAft>
                <a:spcPts val="0"/>
              </a:spcAft>
              <a:buClr>
                <a:schemeClr val="dk1"/>
              </a:buClr>
              <a:buSzPts val="1400"/>
              <a:buNone/>
              <a:defRPr>
                <a:solidFill>
                  <a:schemeClr val="dk1"/>
                </a:solidFill>
              </a:defRPr>
            </a:lvl8pPr>
            <a:lvl9pPr lvl="8" algn="ctr" rtl="0">
              <a:spcBef>
                <a:spcPts val="0"/>
              </a:spcBef>
              <a:spcAft>
                <a:spcPts val="0"/>
              </a:spcAft>
              <a:buClr>
                <a:schemeClr val="dk1"/>
              </a:buClr>
              <a:buSzPts val="1400"/>
              <a:buNone/>
              <a:defRPr>
                <a:solidFill>
                  <a:schemeClr val="dk1"/>
                </a:solidFill>
              </a:defRPr>
            </a:lvl9pPr>
          </a:lstStyle>
          <a:p>
            <a:endParaRPr/>
          </a:p>
        </p:txBody>
      </p:sp>
      <p:sp>
        <p:nvSpPr>
          <p:cNvPr id="494" name="Google Shape;494;p13"/>
          <p:cNvSpPr txBox="1">
            <a:spLocks noGrp="1"/>
          </p:cNvSpPr>
          <p:nvPr>
            <p:ph type="subTitle" idx="15"/>
          </p:nvPr>
        </p:nvSpPr>
        <p:spPr>
          <a:xfrm>
            <a:off x="5520925" y="3790025"/>
            <a:ext cx="29016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None/>
              <a:defRPr/>
            </a:lvl1pPr>
            <a:lvl2pPr lvl="1" algn="ctr" rtl="0">
              <a:spcBef>
                <a:spcPts val="0"/>
              </a:spcBef>
              <a:spcAft>
                <a:spcPts val="0"/>
              </a:spcAft>
              <a:buClr>
                <a:schemeClr val="dk1"/>
              </a:buClr>
              <a:buSzPts val="1400"/>
              <a:buNone/>
              <a:defRPr>
                <a:solidFill>
                  <a:schemeClr val="dk1"/>
                </a:solidFill>
              </a:defRPr>
            </a:lvl2pPr>
            <a:lvl3pPr lvl="2" algn="ctr" rtl="0">
              <a:spcBef>
                <a:spcPts val="0"/>
              </a:spcBef>
              <a:spcAft>
                <a:spcPts val="0"/>
              </a:spcAft>
              <a:buClr>
                <a:schemeClr val="dk1"/>
              </a:buClr>
              <a:buSzPts val="1400"/>
              <a:buNone/>
              <a:defRPr>
                <a:solidFill>
                  <a:schemeClr val="dk1"/>
                </a:solidFill>
              </a:defRPr>
            </a:lvl3pPr>
            <a:lvl4pPr lvl="3" algn="ctr" rtl="0">
              <a:spcBef>
                <a:spcPts val="0"/>
              </a:spcBef>
              <a:spcAft>
                <a:spcPts val="0"/>
              </a:spcAft>
              <a:buClr>
                <a:schemeClr val="dk1"/>
              </a:buClr>
              <a:buSzPts val="1400"/>
              <a:buNone/>
              <a:defRPr>
                <a:solidFill>
                  <a:schemeClr val="dk1"/>
                </a:solidFill>
              </a:defRPr>
            </a:lvl4pPr>
            <a:lvl5pPr lvl="4" algn="ctr" rtl="0">
              <a:spcBef>
                <a:spcPts val="0"/>
              </a:spcBef>
              <a:spcAft>
                <a:spcPts val="0"/>
              </a:spcAft>
              <a:buClr>
                <a:schemeClr val="dk1"/>
              </a:buClr>
              <a:buSzPts val="1400"/>
              <a:buNone/>
              <a:defRPr>
                <a:solidFill>
                  <a:schemeClr val="dk1"/>
                </a:solidFill>
              </a:defRPr>
            </a:lvl5pPr>
            <a:lvl6pPr lvl="5" algn="ctr" rtl="0">
              <a:spcBef>
                <a:spcPts val="0"/>
              </a:spcBef>
              <a:spcAft>
                <a:spcPts val="0"/>
              </a:spcAft>
              <a:buClr>
                <a:schemeClr val="dk1"/>
              </a:buClr>
              <a:buSzPts val="1400"/>
              <a:buNone/>
              <a:defRPr>
                <a:solidFill>
                  <a:schemeClr val="dk1"/>
                </a:solidFill>
              </a:defRPr>
            </a:lvl6pPr>
            <a:lvl7pPr lvl="6" algn="ctr" rtl="0">
              <a:spcBef>
                <a:spcPts val="0"/>
              </a:spcBef>
              <a:spcAft>
                <a:spcPts val="0"/>
              </a:spcAft>
              <a:buClr>
                <a:schemeClr val="dk1"/>
              </a:buClr>
              <a:buSzPts val="1400"/>
              <a:buNone/>
              <a:defRPr>
                <a:solidFill>
                  <a:schemeClr val="dk1"/>
                </a:solidFill>
              </a:defRPr>
            </a:lvl7pPr>
            <a:lvl8pPr lvl="7" algn="ctr" rtl="0">
              <a:spcBef>
                <a:spcPts val="0"/>
              </a:spcBef>
              <a:spcAft>
                <a:spcPts val="0"/>
              </a:spcAft>
              <a:buClr>
                <a:schemeClr val="dk1"/>
              </a:buClr>
              <a:buSzPts val="1400"/>
              <a:buNone/>
              <a:defRPr>
                <a:solidFill>
                  <a:schemeClr val="dk1"/>
                </a:solidFill>
              </a:defRPr>
            </a:lvl8pPr>
            <a:lvl9pPr lvl="8" algn="ctr" rtl="0">
              <a:spcBef>
                <a:spcPts val="0"/>
              </a:spcBef>
              <a:spcAft>
                <a:spcPts val="0"/>
              </a:spcAft>
              <a:buClr>
                <a:schemeClr val="dk1"/>
              </a:buClr>
              <a:buSzPts val="1400"/>
              <a:buNone/>
              <a:defRPr>
                <a:solidFill>
                  <a:schemeClr val="dk1"/>
                </a:solidFill>
              </a:defRPr>
            </a:lvl9pPr>
          </a:lstStyle>
          <a:p>
            <a:endParaRPr/>
          </a:p>
        </p:txBody>
      </p:sp>
      <p:sp>
        <p:nvSpPr>
          <p:cNvPr id="495" name="Google Shape;495;p13"/>
          <p:cNvSpPr/>
          <p:nvPr/>
        </p:nvSpPr>
        <p:spPr>
          <a:xfrm rot="10800000">
            <a:off x="-1426853" y="-1062630"/>
            <a:ext cx="3177828" cy="2002555"/>
          </a:xfrm>
          <a:custGeom>
            <a:avLst/>
            <a:gdLst/>
            <a:ahLst/>
            <a:cxnLst/>
            <a:rect l="l" t="t" r="r" b="b"/>
            <a:pathLst>
              <a:path w="34756" h="21902" extrusionOk="0">
                <a:moveTo>
                  <a:pt x="20385" y="1"/>
                </a:moveTo>
                <a:cubicBezTo>
                  <a:pt x="18425" y="1"/>
                  <a:pt x="17263" y="741"/>
                  <a:pt x="16955" y="953"/>
                </a:cubicBezTo>
                <a:cubicBezTo>
                  <a:pt x="16205" y="1441"/>
                  <a:pt x="15717" y="2287"/>
                  <a:pt x="15622" y="3180"/>
                </a:cubicBezTo>
                <a:cubicBezTo>
                  <a:pt x="15586" y="3692"/>
                  <a:pt x="15658" y="4239"/>
                  <a:pt x="15431" y="4692"/>
                </a:cubicBezTo>
                <a:cubicBezTo>
                  <a:pt x="15152" y="5229"/>
                  <a:pt x="14504" y="5493"/>
                  <a:pt x="13883" y="5493"/>
                </a:cubicBezTo>
                <a:cubicBezTo>
                  <a:pt x="13843" y="5493"/>
                  <a:pt x="13804" y="5492"/>
                  <a:pt x="13765" y="5489"/>
                </a:cubicBezTo>
                <a:cubicBezTo>
                  <a:pt x="13110" y="5466"/>
                  <a:pt x="12503" y="5239"/>
                  <a:pt x="11860" y="5085"/>
                </a:cubicBezTo>
                <a:cubicBezTo>
                  <a:pt x="11583" y="5028"/>
                  <a:pt x="11298" y="4988"/>
                  <a:pt x="11019" y="4988"/>
                </a:cubicBezTo>
                <a:cubicBezTo>
                  <a:pt x="10647" y="4988"/>
                  <a:pt x="10286" y="5060"/>
                  <a:pt x="9967" y="5263"/>
                </a:cubicBezTo>
                <a:cubicBezTo>
                  <a:pt x="9252" y="5728"/>
                  <a:pt x="9038" y="6716"/>
                  <a:pt x="9181" y="7549"/>
                </a:cubicBezTo>
                <a:cubicBezTo>
                  <a:pt x="9335" y="8383"/>
                  <a:pt x="9776" y="9133"/>
                  <a:pt x="10133" y="9907"/>
                </a:cubicBezTo>
                <a:cubicBezTo>
                  <a:pt x="10490" y="10681"/>
                  <a:pt x="10788" y="11550"/>
                  <a:pt x="10586" y="12383"/>
                </a:cubicBezTo>
                <a:cubicBezTo>
                  <a:pt x="10431" y="13002"/>
                  <a:pt x="10014" y="13562"/>
                  <a:pt x="9455" y="13860"/>
                </a:cubicBezTo>
                <a:cubicBezTo>
                  <a:pt x="9053" y="14069"/>
                  <a:pt x="8619" y="14150"/>
                  <a:pt x="8171" y="14150"/>
                </a:cubicBezTo>
                <a:cubicBezTo>
                  <a:pt x="7422" y="14150"/>
                  <a:pt x="6636" y="13924"/>
                  <a:pt x="5906" y="13693"/>
                </a:cubicBezTo>
                <a:cubicBezTo>
                  <a:pt x="5121" y="13443"/>
                  <a:pt x="4335" y="13205"/>
                  <a:pt x="3501" y="13145"/>
                </a:cubicBezTo>
                <a:cubicBezTo>
                  <a:pt x="3391" y="13137"/>
                  <a:pt x="3280" y="13133"/>
                  <a:pt x="3168" y="13133"/>
                </a:cubicBezTo>
                <a:cubicBezTo>
                  <a:pt x="2450" y="13133"/>
                  <a:pt x="1721" y="13304"/>
                  <a:pt x="1144" y="13717"/>
                </a:cubicBezTo>
                <a:cubicBezTo>
                  <a:pt x="537" y="14169"/>
                  <a:pt x="120" y="14943"/>
                  <a:pt x="191" y="15681"/>
                </a:cubicBezTo>
                <a:cubicBezTo>
                  <a:pt x="1" y="16991"/>
                  <a:pt x="477" y="18598"/>
                  <a:pt x="1084" y="19491"/>
                </a:cubicBezTo>
                <a:cubicBezTo>
                  <a:pt x="2073" y="20956"/>
                  <a:pt x="3740" y="21813"/>
                  <a:pt x="5430" y="21896"/>
                </a:cubicBezTo>
                <a:cubicBezTo>
                  <a:pt x="5519" y="21900"/>
                  <a:pt x="5607" y="21902"/>
                  <a:pt x="5695" y="21902"/>
                </a:cubicBezTo>
                <a:cubicBezTo>
                  <a:pt x="8342" y="21902"/>
                  <a:pt x="10769" y="20217"/>
                  <a:pt x="13419" y="19836"/>
                </a:cubicBezTo>
                <a:cubicBezTo>
                  <a:pt x="13826" y="19779"/>
                  <a:pt x="14231" y="19753"/>
                  <a:pt x="14637" y="19753"/>
                </a:cubicBezTo>
                <a:cubicBezTo>
                  <a:pt x="17083" y="19753"/>
                  <a:pt x="19515" y="20683"/>
                  <a:pt x="21956" y="21122"/>
                </a:cubicBezTo>
                <a:cubicBezTo>
                  <a:pt x="23037" y="21312"/>
                  <a:pt x="24137" y="21408"/>
                  <a:pt x="25238" y="21408"/>
                </a:cubicBezTo>
                <a:cubicBezTo>
                  <a:pt x="26212" y="21408"/>
                  <a:pt x="27186" y="21333"/>
                  <a:pt x="28147" y="21182"/>
                </a:cubicBezTo>
                <a:cubicBezTo>
                  <a:pt x="29481" y="20968"/>
                  <a:pt x="30826" y="20598"/>
                  <a:pt x="31981" y="19848"/>
                </a:cubicBezTo>
                <a:cubicBezTo>
                  <a:pt x="33124" y="19110"/>
                  <a:pt x="34077" y="17931"/>
                  <a:pt x="34362" y="16538"/>
                </a:cubicBezTo>
                <a:cubicBezTo>
                  <a:pt x="34755" y="14800"/>
                  <a:pt x="33993" y="12931"/>
                  <a:pt x="32791" y="11669"/>
                </a:cubicBezTo>
                <a:cubicBezTo>
                  <a:pt x="31576" y="10383"/>
                  <a:pt x="29969" y="9609"/>
                  <a:pt x="28362" y="9002"/>
                </a:cubicBezTo>
                <a:cubicBezTo>
                  <a:pt x="27373" y="8633"/>
                  <a:pt x="26361" y="8311"/>
                  <a:pt x="25468" y="7728"/>
                </a:cubicBezTo>
                <a:cubicBezTo>
                  <a:pt x="24575" y="7144"/>
                  <a:pt x="23802" y="6251"/>
                  <a:pt x="23635" y="5144"/>
                </a:cubicBezTo>
                <a:cubicBezTo>
                  <a:pt x="23504" y="4335"/>
                  <a:pt x="23718" y="3489"/>
                  <a:pt x="23563" y="2680"/>
                </a:cubicBezTo>
                <a:cubicBezTo>
                  <a:pt x="23278" y="1203"/>
                  <a:pt x="21861" y="13"/>
                  <a:pt x="20432" y="1"/>
                </a:cubicBezTo>
                <a:cubicBezTo>
                  <a:pt x="20416" y="1"/>
                  <a:pt x="20401" y="1"/>
                  <a:pt x="20385" y="1"/>
                </a:cubicBezTo>
                <a:close/>
              </a:path>
            </a:pathLst>
          </a:custGeom>
          <a:gradFill>
            <a:gsLst>
              <a:gs pos="0">
                <a:schemeClr val="dk2"/>
              </a:gs>
              <a:gs pos="100000">
                <a:schemeClr val="lt2"/>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6" name="Google Shape;496;p13"/>
          <p:cNvGrpSpPr/>
          <p:nvPr/>
        </p:nvGrpSpPr>
        <p:grpSpPr>
          <a:xfrm>
            <a:off x="3833550" y="4634650"/>
            <a:ext cx="1476900" cy="1476900"/>
            <a:chOff x="-802775" y="4608575"/>
            <a:chExt cx="1476900" cy="1476900"/>
          </a:xfrm>
        </p:grpSpPr>
        <p:sp>
          <p:nvSpPr>
            <p:cNvPr id="497" name="Google Shape;497;p13"/>
            <p:cNvSpPr/>
            <p:nvPr/>
          </p:nvSpPr>
          <p:spPr>
            <a:xfrm>
              <a:off x="-671975" y="4739375"/>
              <a:ext cx="1215300" cy="12153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13"/>
            <p:cNvSpPr/>
            <p:nvPr/>
          </p:nvSpPr>
          <p:spPr>
            <a:xfrm>
              <a:off x="-802775" y="4608575"/>
              <a:ext cx="1476900" cy="14769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9" name="Google Shape;499;p13"/>
          <p:cNvSpPr/>
          <p:nvPr/>
        </p:nvSpPr>
        <p:spPr>
          <a:xfrm rot="-1297775">
            <a:off x="7887277" y="-719144"/>
            <a:ext cx="2209823" cy="1811858"/>
          </a:xfrm>
          <a:custGeom>
            <a:avLst/>
            <a:gdLst/>
            <a:ahLst/>
            <a:cxnLst/>
            <a:rect l="l" t="t" r="r" b="b"/>
            <a:pathLst>
              <a:path w="19718" h="16167" extrusionOk="0">
                <a:moveTo>
                  <a:pt x="1357" y="1"/>
                </a:moveTo>
                <a:cubicBezTo>
                  <a:pt x="1216" y="1"/>
                  <a:pt x="1067" y="31"/>
                  <a:pt x="905" y="105"/>
                </a:cubicBezTo>
                <a:cubicBezTo>
                  <a:pt x="298" y="391"/>
                  <a:pt x="0" y="1236"/>
                  <a:pt x="0" y="1867"/>
                </a:cubicBezTo>
                <a:cubicBezTo>
                  <a:pt x="12" y="3082"/>
                  <a:pt x="691" y="4236"/>
                  <a:pt x="1608" y="5022"/>
                </a:cubicBezTo>
                <a:cubicBezTo>
                  <a:pt x="2548" y="5808"/>
                  <a:pt x="3703" y="6272"/>
                  <a:pt x="4894" y="6558"/>
                </a:cubicBezTo>
                <a:cubicBezTo>
                  <a:pt x="5549" y="6713"/>
                  <a:pt x="6239" y="6820"/>
                  <a:pt x="6847" y="7130"/>
                </a:cubicBezTo>
                <a:cubicBezTo>
                  <a:pt x="7454" y="7427"/>
                  <a:pt x="7990" y="7999"/>
                  <a:pt x="8037" y="8677"/>
                </a:cubicBezTo>
                <a:cubicBezTo>
                  <a:pt x="8097" y="9392"/>
                  <a:pt x="7632" y="10023"/>
                  <a:pt x="7216" y="10606"/>
                </a:cubicBezTo>
                <a:cubicBezTo>
                  <a:pt x="6442" y="11654"/>
                  <a:pt x="5715" y="12952"/>
                  <a:pt x="6108" y="14202"/>
                </a:cubicBezTo>
                <a:cubicBezTo>
                  <a:pt x="6418" y="15154"/>
                  <a:pt x="7335" y="15821"/>
                  <a:pt x="8323" y="16047"/>
                </a:cubicBezTo>
                <a:cubicBezTo>
                  <a:pt x="8686" y="16132"/>
                  <a:pt x="9058" y="16166"/>
                  <a:pt x="9431" y="16166"/>
                </a:cubicBezTo>
                <a:cubicBezTo>
                  <a:pt x="10062" y="16166"/>
                  <a:pt x="10698" y="16067"/>
                  <a:pt x="11311" y="15940"/>
                </a:cubicBezTo>
                <a:cubicBezTo>
                  <a:pt x="12621" y="15690"/>
                  <a:pt x="14062" y="15202"/>
                  <a:pt x="14598" y="13976"/>
                </a:cubicBezTo>
                <a:cubicBezTo>
                  <a:pt x="14883" y="13321"/>
                  <a:pt x="14836" y="12595"/>
                  <a:pt x="15074" y="11928"/>
                </a:cubicBezTo>
                <a:cubicBezTo>
                  <a:pt x="15526" y="10630"/>
                  <a:pt x="16860" y="9904"/>
                  <a:pt x="17800" y="8904"/>
                </a:cubicBezTo>
                <a:cubicBezTo>
                  <a:pt x="19158" y="7487"/>
                  <a:pt x="19717" y="5368"/>
                  <a:pt x="19277" y="3463"/>
                </a:cubicBezTo>
                <a:cubicBezTo>
                  <a:pt x="19110" y="2772"/>
                  <a:pt x="18812" y="2105"/>
                  <a:pt x="18312" y="1617"/>
                </a:cubicBezTo>
                <a:cubicBezTo>
                  <a:pt x="17848" y="1165"/>
                  <a:pt x="17241" y="903"/>
                  <a:pt x="16622" y="688"/>
                </a:cubicBezTo>
                <a:cubicBezTo>
                  <a:pt x="15563" y="336"/>
                  <a:pt x="14440" y="156"/>
                  <a:pt x="13314" y="156"/>
                </a:cubicBezTo>
                <a:cubicBezTo>
                  <a:pt x="12768" y="156"/>
                  <a:pt x="12221" y="198"/>
                  <a:pt x="11681" y="284"/>
                </a:cubicBezTo>
                <a:cubicBezTo>
                  <a:pt x="10168" y="522"/>
                  <a:pt x="8728" y="1105"/>
                  <a:pt x="7192" y="1272"/>
                </a:cubicBezTo>
                <a:cubicBezTo>
                  <a:pt x="6900" y="1303"/>
                  <a:pt x="6608" y="1319"/>
                  <a:pt x="6316" y="1319"/>
                </a:cubicBezTo>
                <a:cubicBezTo>
                  <a:pt x="5057" y="1319"/>
                  <a:pt x="3805" y="1034"/>
                  <a:pt x="2656" y="522"/>
                </a:cubicBezTo>
                <a:cubicBezTo>
                  <a:pt x="2184" y="313"/>
                  <a:pt x="1809" y="1"/>
                  <a:pt x="1357" y="1"/>
                </a:cubicBezTo>
                <a:close/>
              </a:path>
            </a:pathLst>
          </a:custGeom>
          <a:gradFill>
            <a:gsLst>
              <a:gs pos="0">
                <a:schemeClr val="dk2"/>
              </a:gs>
              <a:gs pos="100000">
                <a:schemeClr val="lt2"/>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0" name="Google Shape;500;p13"/>
          <p:cNvGrpSpPr/>
          <p:nvPr/>
        </p:nvGrpSpPr>
        <p:grpSpPr>
          <a:xfrm>
            <a:off x="296900" y="356125"/>
            <a:ext cx="315575" cy="366750"/>
            <a:chOff x="8558925" y="4522650"/>
            <a:chExt cx="315575" cy="366750"/>
          </a:xfrm>
        </p:grpSpPr>
        <p:grpSp>
          <p:nvGrpSpPr>
            <p:cNvPr id="501" name="Google Shape;501;p13"/>
            <p:cNvGrpSpPr/>
            <p:nvPr/>
          </p:nvGrpSpPr>
          <p:grpSpPr>
            <a:xfrm>
              <a:off x="8558925" y="4629825"/>
              <a:ext cx="107200" cy="107175"/>
              <a:chOff x="4125350" y="1946513"/>
              <a:chExt cx="107200" cy="107175"/>
            </a:xfrm>
          </p:grpSpPr>
          <p:sp>
            <p:nvSpPr>
              <p:cNvPr id="502" name="Google Shape;502;p13"/>
              <p:cNvSpPr/>
              <p:nvPr/>
            </p:nvSpPr>
            <p:spPr>
              <a:xfrm>
                <a:off x="4174775" y="1946513"/>
                <a:ext cx="8050" cy="107175"/>
              </a:xfrm>
              <a:custGeom>
                <a:avLst/>
                <a:gdLst/>
                <a:ahLst/>
                <a:cxnLst/>
                <a:rect l="l" t="t" r="r" b="b"/>
                <a:pathLst>
                  <a:path w="322" h="4287" extrusionOk="0">
                    <a:moveTo>
                      <a:pt x="0" y="1"/>
                    </a:moveTo>
                    <a:lnTo>
                      <a:pt x="0" y="4287"/>
                    </a:lnTo>
                    <a:lnTo>
                      <a:pt x="322" y="4287"/>
                    </a:lnTo>
                    <a:lnTo>
                      <a:pt x="32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13"/>
              <p:cNvSpPr/>
              <p:nvPr/>
            </p:nvSpPr>
            <p:spPr>
              <a:xfrm>
                <a:off x="4125350" y="1996213"/>
                <a:ext cx="107200" cy="7775"/>
              </a:xfrm>
              <a:custGeom>
                <a:avLst/>
                <a:gdLst/>
                <a:ahLst/>
                <a:cxnLst/>
                <a:rect l="l" t="t" r="r" b="b"/>
                <a:pathLst>
                  <a:path w="4288" h="311" extrusionOk="0">
                    <a:moveTo>
                      <a:pt x="1" y="1"/>
                    </a:moveTo>
                    <a:lnTo>
                      <a:pt x="1" y="311"/>
                    </a:lnTo>
                    <a:lnTo>
                      <a:pt x="4287" y="311"/>
                    </a:lnTo>
                    <a:lnTo>
                      <a:pt x="428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 name="Google Shape;504;p13"/>
            <p:cNvGrpSpPr/>
            <p:nvPr/>
          </p:nvGrpSpPr>
          <p:grpSpPr>
            <a:xfrm>
              <a:off x="8711325" y="4782225"/>
              <a:ext cx="107200" cy="107175"/>
              <a:chOff x="4125350" y="1946513"/>
              <a:chExt cx="107200" cy="107175"/>
            </a:xfrm>
          </p:grpSpPr>
          <p:sp>
            <p:nvSpPr>
              <p:cNvPr id="505" name="Google Shape;505;p13"/>
              <p:cNvSpPr/>
              <p:nvPr/>
            </p:nvSpPr>
            <p:spPr>
              <a:xfrm>
                <a:off x="4174775" y="1946513"/>
                <a:ext cx="8050" cy="107175"/>
              </a:xfrm>
              <a:custGeom>
                <a:avLst/>
                <a:gdLst/>
                <a:ahLst/>
                <a:cxnLst/>
                <a:rect l="l" t="t" r="r" b="b"/>
                <a:pathLst>
                  <a:path w="322" h="4287" extrusionOk="0">
                    <a:moveTo>
                      <a:pt x="0" y="1"/>
                    </a:moveTo>
                    <a:lnTo>
                      <a:pt x="0" y="4287"/>
                    </a:lnTo>
                    <a:lnTo>
                      <a:pt x="322" y="4287"/>
                    </a:lnTo>
                    <a:lnTo>
                      <a:pt x="32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13"/>
              <p:cNvSpPr/>
              <p:nvPr/>
            </p:nvSpPr>
            <p:spPr>
              <a:xfrm>
                <a:off x="4125350" y="1996213"/>
                <a:ext cx="107200" cy="7775"/>
              </a:xfrm>
              <a:custGeom>
                <a:avLst/>
                <a:gdLst/>
                <a:ahLst/>
                <a:cxnLst/>
                <a:rect l="l" t="t" r="r" b="b"/>
                <a:pathLst>
                  <a:path w="4288" h="311" extrusionOk="0">
                    <a:moveTo>
                      <a:pt x="1" y="1"/>
                    </a:moveTo>
                    <a:lnTo>
                      <a:pt x="1" y="311"/>
                    </a:lnTo>
                    <a:lnTo>
                      <a:pt x="4287" y="311"/>
                    </a:lnTo>
                    <a:lnTo>
                      <a:pt x="428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7" name="Google Shape;507;p13"/>
            <p:cNvGrpSpPr/>
            <p:nvPr/>
          </p:nvGrpSpPr>
          <p:grpSpPr>
            <a:xfrm>
              <a:off x="8767300" y="4522650"/>
              <a:ext cx="107200" cy="107175"/>
              <a:chOff x="4125350" y="1946513"/>
              <a:chExt cx="107200" cy="107175"/>
            </a:xfrm>
          </p:grpSpPr>
          <p:sp>
            <p:nvSpPr>
              <p:cNvPr id="508" name="Google Shape;508;p13"/>
              <p:cNvSpPr/>
              <p:nvPr/>
            </p:nvSpPr>
            <p:spPr>
              <a:xfrm>
                <a:off x="4174775" y="1946513"/>
                <a:ext cx="8050" cy="107175"/>
              </a:xfrm>
              <a:custGeom>
                <a:avLst/>
                <a:gdLst/>
                <a:ahLst/>
                <a:cxnLst/>
                <a:rect l="l" t="t" r="r" b="b"/>
                <a:pathLst>
                  <a:path w="322" h="4287" extrusionOk="0">
                    <a:moveTo>
                      <a:pt x="0" y="1"/>
                    </a:moveTo>
                    <a:lnTo>
                      <a:pt x="0" y="4287"/>
                    </a:lnTo>
                    <a:lnTo>
                      <a:pt x="322" y="4287"/>
                    </a:lnTo>
                    <a:lnTo>
                      <a:pt x="32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13"/>
              <p:cNvSpPr/>
              <p:nvPr/>
            </p:nvSpPr>
            <p:spPr>
              <a:xfrm>
                <a:off x="4125350" y="1996213"/>
                <a:ext cx="107200" cy="7775"/>
              </a:xfrm>
              <a:custGeom>
                <a:avLst/>
                <a:gdLst/>
                <a:ahLst/>
                <a:cxnLst/>
                <a:rect l="l" t="t" r="r" b="b"/>
                <a:pathLst>
                  <a:path w="4288" h="311" extrusionOk="0">
                    <a:moveTo>
                      <a:pt x="1" y="1"/>
                    </a:moveTo>
                    <a:lnTo>
                      <a:pt x="1" y="311"/>
                    </a:lnTo>
                    <a:lnTo>
                      <a:pt x="4287" y="311"/>
                    </a:lnTo>
                    <a:lnTo>
                      <a:pt x="428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0" name="Google Shape;510;p13"/>
          <p:cNvGrpSpPr/>
          <p:nvPr/>
        </p:nvGrpSpPr>
        <p:grpSpPr>
          <a:xfrm rot="10800000" flipH="1">
            <a:off x="232050" y="2876766"/>
            <a:ext cx="194400" cy="112209"/>
            <a:chOff x="265900" y="3852516"/>
            <a:chExt cx="194400" cy="112209"/>
          </a:xfrm>
        </p:grpSpPr>
        <p:sp>
          <p:nvSpPr>
            <p:cNvPr id="511" name="Google Shape;511;p13"/>
            <p:cNvSpPr/>
            <p:nvPr/>
          </p:nvSpPr>
          <p:spPr>
            <a:xfrm rot="-5400000">
              <a:off x="258400" y="3860025"/>
              <a:ext cx="112200" cy="97200"/>
            </a:xfrm>
            <a:prstGeom prst="triangle">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13"/>
            <p:cNvSpPr/>
            <p:nvPr/>
          </p:nvSpPr>
          <p:spPr>
            <a:xfrm rot="-5400000">
              <a:off x="355600" y="3860016"/>
              <a:ext cx="112200" cy="97200"/>
            </a:xfrm>
            <a:prstGeom prst="triangle">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3" name="Google Shape;513;p13"/>
          <p:cNvSpPr/>
          <p:nvPr/>
        </p:nvSpPr>
        <p:spPr>
          <a:xfrm rot="5400000">
            <a:off x="8780425" y="2523138"/>
            <a:ext cx="112200" cy="97200"/>
          </a:xfrm>
          <a:prstGeom prst="triangle">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13"/>
          <p:cNvSpPr/>
          <p:nvPr/>
        </p:nvSpPr>
        <p:spPr>
          <a:xfrm rot="435267">
            <a:off x="8214271" y="4214285"/>
            <a:ext cx="1244549" cy="1240425"/>
          </a:xfrm>
          <a:custGeom>
            <a:avLst/>
            <a:gdLst/>
            <a:ahLst/>
            <a:cxnLst/>
            <a:rect l="l" t="t" r="r" b="b"/>
            <a:pathLst>
              <a:path w="28969" h="28873" extrusionOk="0">
                <a:moveTo>
                  <a:pt x="27814" y="0"/>
                </a:moveTo>
                <a:cubicBezTo>
                  <a:pt x="28075" y="0"/>
                  <a:pt x="28349" y="107"/>
                  <a:pt x="28552" y="310"/>
                </a:cubicBezTo>
                <a:cubicBezTo>
                  <a:pt x="28968" y="727"/>
                  <a:pt x="28968" y="1381"/>
                  <a:pt x="28552" y="1798"/>
                </a:cubicBezTo>
                <a:lnTo>
                  <a:pt x="1906" y="28456"/>
                </a:lnTo>
                <a:cubicBezTo>
                  <a:pt x="1489" y="28873"/>
                  <a:pt x="834" y="28873"/>
                  <a:pt x="417" y="28456"/>
                </a:cubicBezTo>
                <a:cubicBezTo>
                  <a:pt x="1" y="28039"/>
                  <a:pt x="1" y="27385"/>
                  <a:pt x="417" y="26968"/>
                </a:cubicBezTo>
                <a:lnTo>
                  <a:pt x="27063" y="310"/>
                </a:lnTo>
                <a:cubicBezTo>
                  <a:pt x="27278" y="107"/>
                  <a:pt x="27552" y="0"/>
                  <a:pt x="27814" y="0"/>
                </a:cubicBezTo>
                <a:close/>
              </a:path>
            </a:pathLst>
          </a:custGeom>
          <a:gradFill>
            <a:gsLst>
              <a:gs pos="0">
                <a:schemeClr val="dk2"/>
              </a:gs>
              <a:gs pos="100000">
                <a:schemeClr val="lt2"/>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5" name="Google Shape;515;p13"/>
          <p:cNvCxnSpPr/>
          <p:nvPr/>
        </p:nvCxnSpPr>
        <p:spPr>
          <a:xfrm rot="436104" flipH="1">
            <a:off x="8926501" y="4361228"/>
            <a:ext cx="713735" cy="700711"/>
          </a:xfrm>
          <a:prstGeom prst="straightConnector1">
            <a:avLst/>
          </a:prstGeom>
          <a:noFill/>
          <a:ln w="9525" cap="flat" cmpd="sng">
            <a:solidFill>
              <a:schemeClr val="dk1"/>
            </a:solidFill>
            <a:prstDash val="solid"/>
            <a:round/>
            <a:headEnd type="none" w="med" len="med"/>
            <a:tailEnd type="none" w="med" len="med"/>
          </a:ln>
        </p:spPr>
      </p:cxnSp>
      <p:grpSp>
        <p:nvGrpSpPr>
          <p:cNvPr id="516" name="Google Shape;516;p13"/>
          <p:cNvGrpSpPr/>
          <p:nvPr/>
        </p:nvGrpSpPr>
        <p:grpSpPr>
          <a:xfrm flipH="1">
            <a:off x="8617149" y="344931"/>
            <a:ext cx="438754" cy="772904"/>
            <a:chOff x="4950175" y="2998438"/>
            <a:chExt cx="88725" cy="156300"/>
          </a:xfrm>
        </p:grpSpPr>
        <p:sp>
          <p:nvSpPr>
            <p:cNvPr id="517" name="Google Shape;517;p13"/>
            <p:cNvSpPr/>
            <p:nvPr/>
          </p:nvSpPr>
          <p:spPr>
            <a:xfrm>
              <a:off x="5035000" y="3151138"/>
              <a:ext cx="3900" cy="3600"/>
            </a:xfrm>
            <a:custGeom>
              <a:avLst/>
              <a:gdLst/>
              <a:ahLst/>
              <a:cxnLst/>
              <a:rect l="l" t="t" r="r" b="b"/>
              <a:pathLst>
                <a:path w="156" h="144" extrusionOk="0">
                  <a:moveTo>
                    <a:pt x="72" y="0"/>
                  </a:moveTo>
                  <a:cubicBezTo>
                    <a:pt x="36" y="0"/>
                    <a:pt x="0" y="24"/>
                    <a:pt x="0" y="72"/>
                  </a:cubicBezTo>
                  <a:cubicBezTo>
                    <a:pt x="0" y="119"/>
                    <a:pt x="36" y="143"/>
                    <a:pt x="72" y="143"/>
                  </a:cubicBezTo>
                  <a:cubicBezTo>
                    <a:pt x="119" y="143"/>
                    <a:pt x="155" y="119"/>
                    <a:pt x="155" y="72"/>
                  </a:cubicBezTo>
                  <a:cubicBezTo>
                    <a:pt x="155" y="24"/>
                    <a:pt x="119"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13"/>
            <p:cNvSpPr/>
            <p:nvPr/>
          </p:nvSpPr>
          <p:spPr>
            <a:xfrm>
              <a:off x="5035000" y="3135663"/>
              <a:ext cx="3900" cy="3875"/>
            </a:xfrm>
            <a:custGeom>
              <a:avLst/>
              <a:gdLst/>
              <a:ahLst/>
              <a:cxnLst/>
              <a:rect l="l" t="t" r="r" b="b"/>
              <a:pathLst>
                <a:path w="156" h="155" extrusionOk="0">
                  <a:moveTo>
                    <a:pt x="72" y="0"/>
                  </a:moveTo>
                  <a:cubicBezTo>
                    <a:pt x="36" y="0"/>
                    <a:pt x="0" y="36"/>
                    <a:pt x="0" y="83"/>
                  </a:cubicBezTo>
                  <a:cubicBezTo>
                    <a:pt x="0" y="119"/>
                    <a:pt x="36" y="155"/>
                    <a:pt x="72" y="155"/>
                  </a:cubicBezTo>
                  <a:cubicBezTo>
                    <a:pt x="119" y="155"/>
                    <a:pt x="155" y="119"/>
                    <a:pt x="155" y="83"/>
                  </a:cubicBezTo>
                  <a:cubicBezTo>
                    <a:pt x="155" y="36"/>
                    <a:pt x="119"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13"/>
            <p:cNvSpPr/>
            <p:nvPr/>
          </p:nvSpPr>
          <p:spPr>
            <a:xfrm>
              <a:off x="5035000" y="3120463"/>
              <a:ext cx="3900" cy="3900"/>
            </a:xfrm>
            <a:custGeom>
              <a:avLst/>
              <a:gdLst/>
              <a:ahLst/>
              <a:cxnLst/>
              <a:rect l="l" t="t" r="r" b="b"/>
              <a:pathLst>
                <a:path w="156" h="156" extrusionOk="0">
                  <a:moveTo>
                    <a:pt x="72" y="1"/>
                  </a:moveTo>
                  <a:cubicBezTo>
                    <a:pt x="36" y="1"/>
                    <a:pt x="0" y="37"/>
                    <a:pt x="0" y="72"/>
                  </a:cubicBezTo>
                  <a:cubicBezTo>
                    <a:pt x="0" y="120"/>
                    <a:pt x="36" y="156"/>
                    <a:pt x="72" y="156"/>
                  </a:cubicBezTo>
                  <a:cubicBezTo>
                    <a:pt x="119" y="156"/>
                    <a:pt x="155" y="120"/>
                    <a:pt x="155" y="72"/>
                  </a:cubicBezTo>
                  <a:cubicBezTo>
                    <a:pt x="155" y="37"/>
                    <a:pt x="119"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13"/>
            <p:cNvSpPr/>
            <p:nvPr/>
          </p:nvSpPr>
          <p:spPr>
            <a:xfrm>
              <a:off x="5035000" y="3105288"/>
              <a:ext cx="3900" cy="3600"/>
            </a:xfrm>
            <a:custGeom>
              <a:avLst/>
              <a:gdLst/>
              <a:ahLst/>
              <a:cxnLst/>
              <a:rect l="l" t="t" r="r" b="b"/>
              <a:pathLst>
                <a:path w="156" h="144" extrusionOk="0">
                  <a:moveTo>
                    <a:pt x="72" y="1"/>
                  </a:moveTo>
                  <a:cubicBezTo>
                    <a:pt x="36" y="1"/>
                    <a:pt x="0" y="24"/>
                    <a:pt x="0" y="72"/>
                  </a:cubicBezTo>
                  <a:cubicBezTo>
                    <a:pt x="0" y="120"/>
                    <a:pt x="36" y="143"/>
                    <a:pt x="72" y="143"/>
                  </a:cubicBezTo>
                  <a:cubicBezTo>
                    <a:pt x="119" y="143"/>
                    <a:pt x="155" y="120"/>
                    <a:pt x="155" y="72"/>
                  </a:cubicBezTo>
                  <a:cubicBezTo>
                    <a:pt x="155" y="24"/>
                    <a:pt x="119"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13"/>
            <p:cNvSpPr/>
            <p:nvPr/>
          </p:nvSpPr>
          <p:spPr>
            <a:xfrm>
              <a:off x="5035000" y="3090113"/>
              <a:ext cx="3900" cy="3600"/>
            </a:xfrm>
            <a:custGeom>
              <a:avLst/>
              <a:gdLst/>
              <a:ahLst/>
              <a:cxnLst/>
              <a:rect l="l" t="t" r="r" b="b"/>
              <a:pathLst>
                <a:path w="156" h="144" extrusionOk="0">
                  <a:moveTo>
                    <a:pt x="72" y="0"/>
                  </a:moveTo>
                  <a:cubicBezTo>
                    <a:pt x="36" y="0"/>
                    <a:pt x="0" y="24"/>
                    <a:pt x="0" y="72"/>
                  </a:cubicBezTo>
                  <a:cubicBezTo>
                    <a:pt x="0" y="119"/>
                    <a:pt x="36" y="143"/>
                    <a:pt x="72" y="143"/>
                  </a:cubicBezTo>
                  <a:cubicBezTo>
                    <a:pt x="119" y="143"/>
                    <a:pt x="155" y="119"/>
                    <a:pt x="155" y="72"/>
                  </a:cubicBezTo>
                  <a:cubicBezTo>
                    <a:pt x="155" y="24"/>
                    <a:pt x="119"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13"/>
            <p:cNvSpPr/>
            <p:nvPr/>
          </p:nvSpPr>
          <p:spPr>
            <a:xfrm>
              <a:off x="5035000" y="3074638"/>
              <a:ext cx="3900" cy="3900"/>
            </a:xfrm>
            <a:custGeom>
              <a:avLst/>
              <a:gdLst/>
              <a:ahLst/>
              <a:cxnLst/>
              <a:rect l="l" t="t" r="r" b="b"/>
              <a:pathLst>
                <a:path w="156" h="156" extrusionOk="0">
                  <a:moveTo>
                    <a:pt x="72" y="0"/>
                  </a:moveTo>
                  <a:cubicBezTo>
                    <a:pt x="36" y="0"/>
                    <a:pt x="0" y="36"/>
                    <a:pt x="0" y="84"/>
                  </a:cubicBezTo>
                  <a:cubicBezTo>
                    <a:pt x="0" y="119"/>
                    <a:pt x="36" y="155"/>
                    <a:pt x="72" y="155"/>
                  </a:cubicBezTo>
                  <a:cubicBezTo>
                    <a:pt x="119" y="155"/>
                    <a:pt x="155" y="119"/>
                    <a:pt x="155" y="84"/>
                  </a:cubicBezTo>
                  <a:cubicBezTo>
                    <a:pt x="155" y="36"/>
                    <a:pt x="119"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13"/>
            <p:cNvSpPr/>
            <p:nvPr/>
          </p:nvSpPr>
          <p:spPr>
            <a:xfrm>
              <a:off x="5035000" y="3059463"/>
              <a:ext cx="3900" cy="3875"/>
            </a:xfrm>
            <a:custGeom>
              <a:avLst/>
              <a:gdLst/>
              <a:ahLst/>
              <a:cxnLst/>
              <a:rect l="l" t="t" r="r" b="b"/>
              <a:pathLst>
                <a:path w="156" h="155" extrusionOk="0">
                  <a:moveTo>
                    <a:pt x="72" y="0"/>
                  </a:moveTo>
                  <a:cubicBezTo>
                    <a:pt x="36" y="0"/>
                    <a:pt x="0" y="36"/>
                    <a:pt x="0" y="71"/>
                  </a:cubicBezTo>
                  <a:cubicBezTo>
                    <a:pt x="0" y="119"/>
                    <a:pt x="36" y="155"/>
                    <a:pt x="72" y="155"/>
                  </a:cubicBezTo>
                  <a:cubicBezTo>
                    <a:pt x="119" y="155"/>
                    <a:pt x="155" y="119"/>
                    <a:pt x="155" y="71"/>
                  </a:cubicBezTo>
                  <a:cubicBezTo>
                    <a:pt x="155" y="36"/>
                    <a:pt x="119"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13"/>
            <p:cNvSpPr/>
            <p:nvPr/>
          </p:nvSpPr>
          <p:spPr>
            <a:xfrm>
              <a:off x="5035000" y="3044263"/>
              <a:ext cx="3900" cy="3600"/>
            </a:xfrm>
            <a:custGeom>
              <a:avLst/>
              <a:gdLst/>
              <a:ahLst/>
              <a:cxnLst/>
              <a:rect l="l" t="t" r="r" b="b"/>
              <a:pathLst>
                <a:path w="156" h="144" extrusionOk="0">
                  <a:moveTo>
                    <a:pt x="72" y="1"/>
                  </a:moveTo>
                  <a:cubicBezTo>
                    <a:pt x="36" y="1"/>
                    <a:pt x="0" y="25"/>
                    <a:pt x="0" y="72"/>
                  </a:cubicBezTo>
                  <a:cubicBezTo>
                    <a:pt x="0" y="120"/>
                    <a:pt x="36" y="144"/>
                    <a:pt x="72" y="144"/>
                  </a:cubicBezTo>
                  <a:cubicBezTo>
                    <a:pt x="119" y="144"/>
                    <a:pt x="155" y="120"/>
                    <a:pt x="155" y="72"/>
                  </a:cubicBezTo>
                  <a:cubicBezTo>
                    <a:pt x="155" y="25"/>
                    <a:pt x="119"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13"/>
            <p:cNvSpPr/>
            <p:nvPr/>
          </p:nvSpPr>
          <p:spPr>
            <a:xfrm>
              <a:off x="5035000" y="3029088"/>
              <a:ext cx="3900" cy="3600"/>
            </a:xfrm>
            <a:custGeom>
              <a:avLst/>
              <a:gdLst/>
              <a:ahLst/>
              <a:cxnLst/>
              <a:rect l="l" t="t" r="r" b="b"/>
              <a:pathLst>
                <a:path w="156" h="144" extrusionOk="0">
                  <a:moveTo>
                    <a:pt x="72" y="1"/>
                  </a:moveTo>
                  <a:cubicBezTo>
                    <a:pt x="36" y="1"/>
                    <a:pt x="0" y="24"/>
                    <a:pt x="0" y="72"/>
                  </a:cubicBezTo>
                  <a:cubicBezTo>
                    <a:pt x="0" y="120"/>
                    <a:pt x="36" y="143"/>
                    <a:pt x="72" y="143"/>
                  </a:cubicBezTo>
                  <a:cubicBezTo>
                    <a:pt x="119" y="143"/>
                    <a:pt x="155" y="120"/>
                    <a:pt x="155" y="72"/>
                  </a:cubicBezTo>
                  <a:cubicBezTo>
                    <a:pt x="155" y="24"/>
                    <a:pt x="119"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13"/>
            <p:cNvSpPr/>
            <p:nvPr/>
          </p:nvSpPr>
          <p:spPr>
            <a:xfrm>
              <a:off x="5035000" y="3013613"/>
              <a:ext cx="3900" cy="3900"/>
            </a:xfrm>
            <a:custGeom>
              <a:avLst/>
              <a:gdLst/>
              <a:ahLst/>
              <a:cxnLst/>
              <a:rect l="l" t="t" r="r" b="b"/>
              <a:pathLst>
                <a:path w="156" h="156" extrusionOk="0">
                  <a:moveTo>
                    <a:pt x="72" y="0"/>
                  </a:moveTo>
                  <a:cubicBezTo>
                    <a:pt x="36" y="0"/>
                    <a:pt x="0" y="36"/>
                    <a:pt x="0" y="84"/>
                  </a:cubicBezTo>
                  <a:cubicBezTo>
                    <a:pt x="0" y="120"/>
                    <a:pt x="36" y="155"/>
                    <a:pt x="72" y="155"/>
                  </a:cubicBezTo>
                  <a:cubicBezTo>
                    <a:pt x="119" y="155"/>
                    <a:pt x="155" y="120"/>
                    <a:pt x="155" y="84"/>
                  </a:cubicBezTo>
                  <a:cubicBezTo>
                    <a:pt x="155" y="36"/>
                    <a:pt x="119"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13"/>
            <p:cNvSpPr/>
            <p:nvPr/>
          </p:nvSpPr>
          <p:spPr>
            <a:xfrm>
              <a:off x="5035000" y="2998438"/>
              <a:ext cx="3900" cy="3900"/>
            </a:xfrm>
            <a:custGeom>
              <a:avLst/>
              <a:gdLst/>
              <a:ahLst/>
              <a:cxnLst/>
              <a:rect l="l" t="t" r="r" b="b"/>
              <a:pathLst>
                <a:path w="156" h="156" extrusionOk="0">
                  <a:moveTo>
                    <a:pt x="72" y="0"/>
                  </a:moveTo>
                  <a:cubicBezTo>
                    <a:pt x="36" y="0"/>
                    <a:pt x="0" y="36"/>
                    <a:pt x="0" y="72"/>
                  </a:cubicBezTo>
                  <a:cubicBezTo>
                    <a:pt x="0" y="119"/>
                    <a:pt x="36" y="155"/>
                    <a:pt x="72" y="155"/>
                  </a:cubicBezTo>
                  <a:cubicBezTo>
                    <a:pt x="119" y="155"/>
                    <a:pt x="155" y="119"/>
                    <a:pt x="155" y="72"/>
                  </a:cubicBezTo>
                  <a:cubicBezTo>
                    <a:pt x="155" y="36"/>
                    <a:pt x="119"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13"/>
            <p:cNvSpPr/>
            <p:nvPr/>
          </p:nvSpPr>
          <p:spPr>
            <a:xfrm>
              <a:off x="5018025" y="3135663"/>
              <a:ext cx="3900" cy="3875"/>
            </a:xfrm>
            <a:custGeom>
              <a:avLst/>
              <a:gdLst/>
              <a:ahLst/>
              <a:cxnLst/>
              <a:rect l="l" t="t" r="r" b="b"/>
              <a:pathLst>
                <a:path w="156" h="155" extrusionOk="0">
                  <a:moveTo>
                    <a:pt x="84" y="0"/>
                  </a:moveTo>
                  <a:cubicBezTo>
                    <a:pt x="48" y="0"/>
                    <a:pt x="1" y="36"/>
                    <a:pt x="13" y="83"/>
                  </a:cubicBezTo>
                  <a:cubicBezTo>
                    <a:pt x="13" y="119"/>
                    <a:pt x="48" y="155"/>
                    <a:pt x="84" y="155"/>
                  </a:cubicBezTo>
                  <a:cubicBezTo>
                    <a:pt x="132" y="155"/>
                    <a:pt x="155" y="119"/>
                    <a:pt x="155" y="83"/>
                  </a:cubicBezTo>
                  <a:cubicBezTo>
                    <a:pt x="155" y="36"/>
                    <a:pt x="132" y="0"/>
                    <a:pt x="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13"/>
            <p:cNvSpPr/>
            <p:nvPr/>
          </p:nvSpPr>
          <p:spPr>
            <a:xfrm>
              <a:off x="5018025" y="3120463"/>
              <a:ext cx="3900" cy="3900"/>
            </a:xfrm>
            <a:custGeom>
              <a:avLst/>
              <a:gdLst/>
              <a:ahLst/>
              <a:cxnLst/>
              <a:rect l="l" t="t" r="r" b="b"/>
              <a:pathLst>
                <a:path w="156" h="156" extrusionOk="0">
                  <a:moveTo>
                    <a:pt x="84" y="1"/>
                  </a:moveTo>
                  <a:cubicBezTo>
                    <a:pt x="48" y="1"/>
                    <a:pt x="1" y="37"/>
                    <a:pt x="13" y="72"/>
                  </a:cubicBezTo>
                  <a:cubicBezTo>
                    <a:pt x="13" y="120"/>
                    <a:pt x="48" y="156"/>
                    <a:pt x="84" y="156"/>
                  </a:cubicBezTo>
                  <a:cubicBezTo>
                    <a:pt x="132" y="156"/>
                    <a:pt x="155" y="120"/>
                    <a:pt x="155" y="72"/>
                  </a:cubicBezTo>
                  <a:cubicBezTo>
                    <a:pt x="155" y="37"/>
                    <a:pt x="132" y="1"/>
                    <a:pt x="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13"/>
            <p:cNvSpPr/>
            <p:nvPr/>
          </p:nvSpPr>
          <p:spPr>
            <a:xfrm>
              <a:off x="5018025" y="3105288"/>
              <a:ext cx="3900" cy="3600"/>
            </a:xfrm>
            <a:custGeom>
              <a:avLst/>
              <a:gdLst/>
              <a:ahLst/>
              <a:cxnLst/>
              <a:rect l="l" t="t" r="r" b="b"/>
              <a:pathLst>
                <a:path w="156" h="144" extrusionOk="0">
                  <a:moveTo>
                    <a:pt x="84" y="1"/>
                  </a:moveTo>
                  <a:cubicBezTo>
                    <a:pt x="48" y="1"/>
                    <a:pt x="1" y="24"/>
                    <a:pt x="13" y="72"/>
                  </a:cubicBezTo>
                  <a:cubicBezTo>
                    <a:pt x="13" y="120"/>
                    <a:pt x="48" y="143"/>
                    <a:pt x="84" y="143"/>
                  </a:cubicBezTo>
                  <a:cubicBezTo>
                    <a:pt x="132" y="143"/>
                    <a:pt x="155" y="120"/>
                    <a:pt x="155" y="72"/>
                  </a:cubicBezTo>
                  <a:cubicBezTo>
                    <a:pt x="155" y="24"/>
                    <a:pt x="132" y="1"/>
                    <a:pt x="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13"/>
            <p:cNvSpPr/>
            <p:nvPr/>
          </p:nvSpPr>
          <p:spPr>
            <a:xfrm>
              <a:off x="5018325" y="3090113"/>
              <a:ext cx="3600" cy="3600"/>
            </a:xfrm>
            <a:custGeom>
              <a:avLst/>
              <a:gdLst/>
              <a:ahLst/>
              <a:cxnLst/>
              <a:rect l="l" t="t" r="r" b="b"/>
              <a:pathLst>
                <a:path w="144" h="144" extrusionOk="0">
                  <a:moveTo>
                    <a:pt x="72" y="0"/>
                  </a:moveTo>
                  <a:cubicBezTo>
                    <a:pt x="36" y="0"/>
                    <a:pt x="1" y="24"/>
                    <a:pt x="1" y="72"/>
                  </a:cubicBezTo>
                  <a:cubicBezTo>
                    <a:pt x="1" y="119"/>
                    <a:pt x="36" y="143"/>
                    <a:pt x="72" y="143"/>
                  </a:cubicBezTo>
                  <a:cubicBezTo>
                    <a:pt x="120" y="143"/>
                    <a:pt x="143" y="119"/>
                    <a:pt x="143" y="72"/>
                  </a:cubicBezTo>
                  <a:cubicBezTo>
                    <a:pt x="143" y="24"/>
                    <a:pt x="120"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13"/>
            <p:cNvSpPr/>
            <p:nvPr/>
          </p:nvSpPr>
          <p:spPr>
            <a:xfrm>
              <a:off x="5018325" y="3074638"/>
              <a:ext cx="3600" cy="3900"/>
            </a:xfrm>
            <a:custGeom>
              <a:avLst/>
              <a:gdLst/>
              <a:ahLst/>
              <a:cxnLst/>
              <a:rect l="l" t="t" r="r" b="b"/>
              <a:pathLst>
                <a:path w="144" h="156" extrusionOk="0">
                  <a:moveTo>
                    <a:pt x="72" y="0"/>
                  </a:moveTo>
                  <a:cubicBezTo>
                    <a:pt x="36" y="0"/>
                    <a:pt x="1" y="36"/>
                    <a:pt x="1" y="84"/>
                  </a:cubicBezTo>
                  <a:cubicBezTo>
                    <a:pt x="1" y="119"/>
                    <a:pt x="36" y="155"/>
                    <a:pt x="72" y="155"/>
                  </a:cubicBezTo>
                  <a:cubicBezTo>
                    <a:pt x="120" y="155"/>
                    <a:pt x="143" y="119"/>
                    <a:pt x="143" y="84"/>
                  </a:cubicBezTo>
                  <a:cubicBezTo>
                    <a:pt x="143" y="36"/>
                    <a:pt x="120"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13"/>
            <p:cNvSpPr/>
            <p:nvPr/>
          </p:nvSpPr>
          <p:spPr>
            <a:xfrm>
              <a:off x="5018325" y="3059463"/>
              <a:ext cx="3600" cy="3875"/>
            </a:xfrm>
            <a:custGeom>
              <a:avLst/>
              <a:gdLst/>
              <a:ahLst/>
              <a:cxnLst/>
              <a:rect l="l" t="t" r="r" b="b"/>
              <a:pathLst>
                <a:path w="144" h="155" extrusionOk="0">
                  <a:moveTo>
                    <a:pt x="72" y="0"/>
                  </a:moveTo>
                  <a:cubicBezTo>
                    <a:pt x="36" y="0"/>
                    <a:pt x="1" y="36"/>
                    <a:pt x="1" y="71"/>
                  </a:cubicBezTo>
                  <a:cubicBezTo>
                    <a:pt x="1" y="119"/>
                    <a:pt x="36" y="155"/>
                    <a:pt x="72" y="155"/>
                  </a:cubicBezTo>
                  <a:cubicBezTo>
                    <a:pt x="120" y="155"/>
                    <a:pt x="143" y="119"/>
                    <a:pt x="143" y="71"/>
                  </a:cubicBezTo>
                  <a:cubicBezTo>
                    <a:pt x="143" y="36"/>
                    <a:pt x="120"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13"/>
            <p:cNvSpPr/>
            <p:nvPr/>
          </p:nvSpPr>
          <p:spPr>
            <a:xfrm>
              <a:off x="5018025" y="3044263"/>
              <a:ext cx="3900" cy="3600"/>
            </a:xfrm>
            <a:custGeom>
              <a:avLst/>
              <a:gdLst/>
              <a:ahLst/>
              <a:cxnLst/>
              <a:rect l="l" t="t" r="r" b="b"/>
              <a:pathLst>
                <a:path w="156" h="144" extrusionOk="0">
                  <a:moveTo>
                    <a:pt x="84" y="1"/>
                  </a:moveTo>
                  <a:cubicBezTo>
                    <a:pt x="48" y="1"/>
                    <a:pt x="1" y="25"/>
                    <a:pt x="13" y="72"/>
                  </a:cubicBezTo>
                  <a:cubicBezTo>
                    <a:pt x="13" y="120"/>
                    <a:pt x="48" y="144"/>
                    <a:pt x="84" y="144"/>
                  </a:cubicBezTo>
                  <a:cubicBezTo>
                    <a:pt x="132" y="144"/>
                    <a:pt x="155" y="120"/>
                    <a:pt x="155" y="72"/>
                  </a:cubicBezTo>
                  <a:cubicBezTo>
                    <a:pt x="155" y="25"/>
                    <a:pt x="132" y="1"/>
                    <a:pt x="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13"/>
            <p:cNvSpPr/>
            <p:nvPr/>
          </p:nvSpPr>
          <p:spPr>
            <a:xfrm>
              <a:off x="5018025" y="3029088"/>
              <a:ext cx="3900" cy="3600"/>
            </a:xfrm>
            <a:custGeom>
              <a:avLst/>
              <a:gdLst/>
              <a:ahLst/>
              <a:cxnLst/>
              <a:rect l="l" t="t" r="r" b="b"/>
              <a:pathLst>
                <a:path w="156" h="144" extrusionOk="0">
                  <a:moveTo>
                    <a:pt x="84" y="1"/>
                  </a:moveTo>
                  <a:cubicBezTo>
                    <a:pt x="48" y="1"/>
                    <a:pt x="1" y="24"/>
                    <a:pt x="13" y="72"/>
                  </a:cubicBezTo>
                  <a:cubicBezTo>
                    <a:pt x="13" y="120"/>
                    <a:pt x="48" y="143"/>
                    <a:pt x="84" y="143"/>
                  </a:cubicBezTo>
                  <a:cubicBezTo>
                    <a:pt x="132" y="143"/>
                    <a:pt x="155" y="120"/>
                    <a:pt x="155" y="72"/>
                  </a:cubicBezTo>
                  <a:cubicBezTo>
                    <a:pt x="155" y="24"/>
                    <a:pt x="132" y="1"/>
                    <a:pt x="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13"/>
            <p:cNvSpPr/>
            <p:nvPr/>
          </p:nvSpPr>
          <p:spPr>
            <a:xfrm>
              <a:off x="5018025" y="3013613"/>
              <a:ext cx="3900" cy="3900"/>
            </a:xfrm>
            <a:custGeom>
              <a:avLst/>
              <a:gdLst/>
              <a:ahLst/>
              <a:cxnLst/>
              <a:rect l="l" t="t" r="r" b="b"/>
              <a:pathLst>
                <a:path w="156" h="156" extrusionOk="0">
                  <a:moveTo>
                    <a:pt x="84" y="0"/>
                  </a:moveTo>
                  <a:cubicBezTo>
                    <a:pt x="48" y="0"/>
                    <a:pt x="1" y="36"/>
                    <a:pt x="13" y="84"/>
                  </a:cubicBezTo>
                  <a:cubicBezTo>
                    <a:pt x="13" y="120"/>
                    <a:pt x="48" y="155"/>
                    <a:pt x="84" y="155"/>
                  </a:cubicBezTo>
                  <a:cubicBezTo>
                    <a:pt x="132" y="155"/>
                    <a:pt x="155" y="120"/>
                    <a:pt x="155" y="84"/>
                  </a:cubicBezTo>
                  <a:cubicBezTo>
                    <a:pt x="155" y="36"/>
                    <a:pt x="132" y="0"/>
                    <a:pt x="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13"/>
            <p:cNvSpPr/>
            <p:nvPr/>
          </p:nvSpPr>
          <p:spPr>
            <a:xfrm>
              <a:off x="5001350" y="3120463"/>
              <a:ext cx="3600" cy="3900"/>
            </a:xfrm>
            <a:custGeom>
              <a:avLst/>
              <a:gdLst/>
              <a:ahLst/>
              <a:cxnLst/>
              <a:rect l="l" t="t" r="r" b="b"/>
              <a:pathLst>
                <a:path w="144" h="156" extrusionOk="0">
                  <a:moveTo>
                    <a:pt x="72" y="1"/>
                  </a:moveTo>
                  <a:cubicBezTo>
                    <a:pt x="25" y="1"/>
                    <a:pt x="1" y="37"/>
                    <a:pt x="1" y="72"/>
                  </a:cubicBezTo>
                  <a:cubicBezTo>
                    <a:pt x="1" y="120"/>
                    <a:pt x="25" y="156"/>
                    <a:pt x="72" y="156"/>
                  </a:cubicBezTo>
                  <a:cubicBezTo>
                    <a:pt x="120" y="156"/>
                    <a:pt x="144" y="120"/>
                    <a:pt x="144" y="72"/>
                  </a:cubicBezTo>
                  <a:cubicBezTo>
                    <a:pt x="144" y="37"/>
                    <a:pt x="120"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13"/>
            <p:cNvSpPr/>
            <p:nvPr/>
          </p:nvSpPr>
          <p:spPr>
            <a:xfrm>
              <a:off x="5001350" y="3105288"/>
              <a:ext cx="3600" cy="3600"/>
            </a:xfrm>
            <a:custGeom>
              <a:avLst/>
              <a:gdLst/>
              <a:ahLst/>
              <a:cxnLst/>
              <a:rect l="l" t="t" r="r" b="b"/>
              <a:pathLst>
                <a:path w="144" h="144" extrusionOk="0">
                  <a:moveTo>
                    <a:pt x="72" y="1"/>
                  </a:moveTo>
                  <a:cubicBezTo>
                    <a:pt x="25" y="1"/>
                    <a:pt x="1" y="24"/>
                    <a:pt x="1" y="72"/>
                  </a:cubicBezTo>
                  <a:cubicBezTo>
                    <a:pt x="1" y="120"/>
                    <a:pt x="25" y="143"/>
                    <a:pt x="72" y="143"/>
                  </a:cubicBezTo>
                  <a:cubicBezTo>
                    <a:pt x="120" y="143"/>
                    <a:pt x="144" y="120"/>
                    <a:pt x="144" y="72"/>
                  </a:cubicBezTo>
                  <a:cubicBezTo>
                    <a:pt x="144" y="24"/>
                    <a:pt x="120"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13"/>
            <p:cNvSpPr/>
            <p:nvPr/>
          </p:nvSpPr>
          <p:spPr>
            <a:xfrm>
              <a:off x="5001350" y="3090113"/>
              <a:ext cx="3600" cy="3600"/>
            </a:xfrm>
            <a:custGeom>
              <a:avLst/>
              <a:gdLst/>
              <a:ahLst/>
              <a:cxnLst/>
              <a:rect l="l" t="t" r="r" b="b"/>
              <a:pathLst>
                <a:path w="144" h="144" extrusionOk="0">
                  <a:moveTo>
                    <a:pt x="72" y="0"/>
                  </a:moveTo>
                  <a:cubicBezTo>
                    <a:pt x="25" y="0"/>
                    <a:pt x="1" y="24"/>
                    <a:pt x="1" y="72"/>
                  </a:cubicBezTo>
                  <a:cubicBezTo>
                    <a:pt x="1" y="119"/>
                    <a:pt x="25" y="143"/>
                    <a:pt x="72" y="143"/>
                  </a:cubicBezTo>
                  <a:cubicBezTo>
                    <a:pt x="120" y="143"/>
                    <a:pt x="144" y="119"/>
                    <a:pt x="144" y="72"/>
                  </a:cubicBezTo>
                  <a:cubicBezTo>
                    <a:pt x="144" y="24"/>
                    <a:pt x="120"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13"/>
            <p:cNvSpPr/>
            <p:nvPr/>
          </p:nvSpPr>
          <p:spPr>
            <a:xfrm>
              <a:off x="5001350" y="3074638"/>
              <a:ext cx="3600" cy="3900"/>
            </a:xfrm>
            <a:custGeom>
              <a:avLst/>
              <a:gdLst/>
              <a:ahLst/>
              <a:cxnLst/>
              <a:rect l="l" t="t" r="r" b="b"/>
              <a:pathLst>
                <a:path w="144" h="156" extrusionOk="0">
                  <a:moveTo>
                    <a:pt x="72" y="0"/>
                  </a:moveTo>
                  <a:cubicBezTo>
                    <a:pt x="25" y="0"/>
                    <a:pt x="1" y="36"/>
                    <a:pt x="1" y="84"/>
                  </a:cubicBezTo>
                  <a:cubicBezTo>
                    <a:pt x="1" y="119"/>
                    <a:pt x="25" y="155"/>
                    <a:pt x="72" y="155"/>
                  </a:cubicBezTo>
                  <a:cubicBezTo>
                    <a:pt x="120" y="155"/>
                    <a:pt x="144" y="119"/>
                    <a:pt x="144" y="84"/>
                  </a:cubicBezTo>
                  <a:cubicBezTo>
                    <a:pt x="144" y="36"/>
                    <a:pt x="120"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13"/>
            <p:cNvSpPr/>
            <p:nvPr/>
          </p:nvSpPr>
          <p:spPr>
            <a:xfrm>
              <a:off x="5001350" y="3059463"/>
              <a:ext cx="3600" cy="3875"/>
            </a:xfrm>
            <a:custGeom>
              <a:avLst/>
              <a:gdLst/>
              <a:ahLst/>
              <a:cxnLst/>
              <a:rect l="l" t="t" r="r" b="b"/>
              <a:pathLst>
                <a:path w="144" h="155" extrusionOk="0">
                  <a:moveTo>
                    <a:pt x="72" y="0"/>
                  </a:moveTo>
                  <a:cubicBezTo>
                    <a:pt x="25" y="0"/>
                    <a:pt x="1" y="36"/>
                    <a:pt x="1" y="71"/>
                  </a:cubicBezTo>
                  <a:cubicBezTo>
                    <a:pt x="1" y="119"/>
                    <a:pt x="25" y="155"/>
                    <a:pt x="72" y="155"/>
                  </a:cubicBezTo>
                  <a:cubicBezTo>
                    <a:pt x="120" y="155"/>
                    <a:pt x="144" y="119"/>
                    <a:pt x="144" y="71"/>
                  </a:cubicBezTo>
                  <a:cubicBezTo>
                    <a:pt x="144" y="36"/>
                    <a:pt x="120"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13"/>
            <p:cNvSpPr/>
            <p:nvPr/>
          </p:nvSpPr>
          <p:spPr>
            <a:xfrm>
              <a:off x="5001350" y="3044263"/>
              <a:ext cx="3600" cy="3600"/>
            </a:xfrm>
            <a:custGeom>
              <a:avLst/>
              <a:gdLst/>
              <a:ahLst/>
              <a:cxnLst/>
              <a:rect l="l" t="t" r="r" b="b"/>
              <a:pathLst>
                <a:path w="144" h="144" extrusionOk="0">
                  <a:moveTo>
                    <a:pt x="72" y="1"/>
                  </a:moveTo>
                  <a:cubicBezTo>
                    <a:pt x="25" y="1"/>
                    <a:pt x="1" y="25"/>
                    <a:pt x="1" y="72"/>
                  </a:cubicBezTo>
                  <a:cubicBezTo>
                    <a:pt x="1" y="120"/>
                    <a:pt x="25" y="144"/>
                    <a:pt x="72" y="144"/>
                  </a:cubicBezTo>
                  <a:cubicBezTo>
                    <a:pt x="120" y="144"/>
                    <a:pt x="144" y="120"/>
                    <a:pt x="144" y="72"/>
                  </a:cubicBezTo>
                  <a:cubicBezTo>
                    <a:pt x="144" y="25"/>
                    <a:pt x="120"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13"/>
            <p:cNvSpPr/>
            <p:nvPr/>
          </p:nvSpPr>
          <p:spPr>
            <a:xfrm>
              <a:off x="5001350" y="3029088"/>
              <a:ext cx="3600" cy="3600"/>
            </a:xfrm>
            <a:custGeom>
              <a:avLst/>
              <a:gdLst/>
              <a:ahLst/>
              <a:cxnLst/>
              <a:rect l="l" t="t" r="r" b="b"/>
              <a:pathLst>
                <a:path w="144" h="144" extrusionOk="0">
                  <a:moveTo>
                    <a:pt x="72" y="1"/>
                  </a:moveTo>
                  <a:cubicBezTo>
                    <a:pt x="25" y="1"/>
                    <a:pt x="1" y="24"/>
                    <a:pt x="1" y="72"/>
                  </a:cubicBezTo>
                  <a:cubicBezTo>
                    <a:pt x="1" y="120"/>
                    <a:pt x="25" y="143"/>
                    <a:pt x="72" y="143"/>
                  </a:cubicBezTo>
                  <a:cubicBezTo>
                    <a:pt x="120" y="143"/>
                    <a:pt x="144" y="120"/>
                    <a:pt x="144" y="72"/>
                  </a:cubicBezTo>
                  <a:cubicBezTo>
                    <a:pt x="144" y="24"/>
                    <a:pt x="120"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13"/>
            <p:cNvSpPr/>
            <p:nvPr/>
          </p:nvSpPr>
          <p:spPr>
            <a:xfrm>
              <a:off x="4984100" y="3105288"/>
              <a:ext cx="3900" cy="3600"/>
            </a:xfrm>
            <a:custGeom>
              <a:avLst/>
              <a:gdLst/>
              <a:ahLst/>
              <a:cxnLst/>
              <a:rect l="l" t="t" r="r" b="b"/>
              <a:pathLst>
                <a:path w="156" h="144" extrusionOk="0">
                  <a:moveTo>
                    <a:pt x="72" y="1"/>
                  </a:moveTo>
                  <a:cubicBezTo>
                    <a:pt x="48" y="1"/>
                    <a:pt x="0" y="24"/>
                    <a:pt x="0" y="72"/>
                  </a:cubicBezTo>
                  <a:cubicBezTo>
                    <a:pt x="0" y="120"/>
                    <a:pt x="36" y="143"/>
                    <a:pt x="72" y="143"/>
                  </a:cubicBezTo>
                  <a:cubicBezTo>
                    <a:pt x="119" y="143"/>
                    <a:pt x="155" y="120"/>
                    <a:pt x="155" y="72"/>
                  </a:cubicBezTo>
                  <a:cubicBezTo>
                    <a:pt x="155" y="24"/>
                    <a:pt x="119"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13"/>
            <p:cNvSpPr/>
            <p:nvPr/>
          </p:nvSpPr>
          <p:spPr>
            <a:xfrm>
              <a:off x="4984100" y="3090113"/>
              <a:ext cx="3900" cy="3600"/>
            </a:xfrm>
            <a:custGeom>
              <a:avLst/>
              <a:gdLst/>
              <a:ahLst/>
              <a:cxnLst/>
              <a:rect l="l" t="t" r="r" b="b"/>
              <a:pathLst>
                <a:path w="156" h="144" extrusionOk="0">
                  <a:moveTo>
                    <a:pt x="72" y="0"/>
                  </a:moveTo>
                  <a:cubicBezTo>
                    <a:pt x="48" y="0"/>
                    <a:pt x="0" y="24"/>
                    <a:pt x="0" y="72"/>
                  </a:cubicBezTo>
                  <a:cubicBezTo>
                    <a:pt x="0" y="119"/>
                    <a:pt x="36" y="143"/>
                    <a:pt x="72" y="143"/>
                  </a:cubicBezTo>
                  <a:cubicBezTo>
                    <a:pt x="119" y="143"/>
                    <a:pt x="155" y="119"/>
                    <a:pt x="155" y="72"/>
                  </a:cubicBezTo>
                  <a:cubicBezTo>
                    <a:pt x="155" y="24"/>
                    <a:pt x="119"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13"/>
            <p:cNvSpPr/>
            <p:nvPr/>
          </p:nvSpPr>
          <p:spPr>
            <a:xfrm>
              <a:off x="4984100" y="3074638"/>
              <a:ext cx="3900" cy="3900"/>
            </a:xfrm>
            <a:custGeom>
              <a:avLst/>
              <a:gdLst/>
              <a:ahLst/>
              <a:cxnLst/>
              <a:rect l="l" t="t" r="r" b="b"/>
              <a:pathLst>
                <a:path w="156" h="156" extrusionOk="0">
                  <a:moveTo>
                    <a:pt x="72" y="0"/>
                  </a:moveTo>
                  <a:cubicBezTo>
                    <a:pt x="48" y="0"/>
                    <a:pt x="0" y="36"/>
                    <a:pt x="0" y="84"/>
                  </a:cubicBezTo>
                  <a:cubicBezTo>
                    <a:pt x="0" y="119"/>
                    <a:pt x="36" y="155"/>
                    <a:pt x="72" y="155"/>
                  </a:cubicBezTo>
                  <a:cubicBezTo>
                    <a:pt x="119" y="155"/>
                    <a:pt x="155" y="119"/>
                    <a:pt x="155" y="84"/>
                  </a:cubicBezTo>
                  <a:cubicBezTo>
                    <a:pt x="155" y="36"/>
                    <a:pt x="119"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13"/>
            <p:cNvSpPr/>
            <p:nvPr/>
          </p:nvSpPr>
          <p:spPr>
            <a:xfrm>
              <a:off x="4984100" y="3059463"/>
              <a:ext cx="3900" cy="3875"/>
            </a:xfrm>
            <a:custGeom>
              <a:avLst/>
              <a:gdLst/>
              <a:ahLst/>
              <a:cxnLst/>
              <a:rect l="l" t="t" r="r" b="b"/>
              <a:pathLst>
                <a:path w="156" h="155" extrusionOk="0">
                  <a:moveTo>
                    <a:pt x="72" y="0"/>
                  </a:moveTo>
                  <a:cubicBezTo>
                    <a:pt x="48" y="0"/>
                    <a:pt x="0" y="36"/>
                    <a:pt x="0" y="71"/>
                  </a:cubicBezTo>
                  <a:cubicBezTo>
                    <a:pt x="0" y="119"/>
                    <a:pt x="36" y="155"/>
                    <a:pt x="72" y="155"/>
                  </a:cubicBezTo>
                  <a:cubicBezTo>
                    <a:pt x="119" y="155"/>
                    <a:pt x="155" y="119"/>
                    <a:pt x="155" y="71"/>
                  </a:cubicBezTo>
                  <a:cubicBezTo>
                    <a:pt x="155" y="36"/>
                    <a:pt x="119"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13"/>
            <p:cNvSpPr/>
            <p:nvPr/>
          </p:nvSpPr>
          <p:spPr>
            <a:xfrm>
              <a:off x="4984100" y="3044263"/>
              <a:ext cx="3900" cy="3600"/>
            </a:xfrm>
            <a:custGeom>
              <a:avLst/>
              <a:gdLst/>
              <a:ahLst/>
              <a:cxnLst/>
              <a:rect l="l" t="t" r="r" b="b"/>
              <a:pathLst>
                <a:path w="156" h="144" extrusionOk="0">
                  <a:moveTo>
                    <a:pt x="72" y="1"/>
                  </a:moveTo>
                  <a:cubicBezTo>
                    <a:pt x="48" y="1"/>
                    <a:pt x="0" y="25"/>
                    <a:pt x="0" y="72"/>
                  </a:cubicBezTo>
                  <a:cubicBezTo>
                    <a:pt x="0" y="120"/>
                    <a:pt x="36" y="144"/>
                    <a:pt x="72" y="144"/>
                  </a:cubicBezTo>
                  <a:cubicBezTo>
                    <a:pt x="119" y="144"/>
                    <a:pt x="155" y="120"/>
                    <a:pt x="155" y="72"/>
                  </a:cubicBezTo>
                  <a:cubicBezTo>
                    <a:pt x="155" y="25"/>
                    <a:pt x="119"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13"/>
            <p:cNvSpPr/>
            <p:nvPr/>
          </p:nvSpPr>
          <p:spPr>
            <a:xfrm>
              <a:off x="4967425" y="3090113"/>
              <a:ext cx="3600" cy="3600"/>
            </a:xfrm>
            <a:custGeom>
              <a:avLst/>
              <a:gdLst/>
              <a:ahLst/>
              <a:cxnLst/>
              <a:rect l="l" t="t" r="r" b="b"/>
              <a:pathLst>
                <a:path w="144" h="144" extrusionOk="0">
                  <a:moveTo>
                    <a:pt x="72" y="0"/>
                  </a:moveTo>
                  <a:cubicBezTo>
                    <a:pt x="24" y="0"/>
                    <a:pt x="1" y="24"/>
                    <a:pt x="1" y="72"/>
                  </a:cubicBezTo>
                  <a:cubicBezTo>
                    <a:pt x="1" y="119"/>
                    <a:pt x="24" y="143"/>
                    <a:pt x="72" y="143"/>
                  </a:cubicBezTo>
                  <a:cubicBezTo>
                    <a:pt x="120" y="143"/>
                    <a:pt x="143" y="119"/>
                    <a:pt x="143" y="72"/>
                  </a:cubicBezTo>
                  <a:cubicBezTo>
                    <a:pt x="143" y="24"/>
                    <a:pt x="120"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13"/>
            <p:cNvSpPr/>
            <p:nvPr/>
          </p:nvSpPr>
          <p:spPr>
            <a:xfrm>
              <a:off x="4967425" y="3074638"/>
              <a:ext cx="3600" cy="3900"/>
            </a:xfrm>
            <a:custGeom>
              <a:avLst/>
              <a:gdLst/>
              <a:ahLst/>
              <a:cxnLst/>
              <a:rect l="l" t="t" r="r" b="b"/>
              <a:pathLst>
                <a:path w="144" h="156" extrusionOk="0">
                  <a:moveTo>
                    <a:pt x="72" y="0"/>
                  </a:moveTo>
                  <a:cubicBezTo>
                    <a:pt x="24" y="0"/>
                    <a:pt x="1" y="36"/>
                    <a:pt x="1" y="84"/>
                  </a:cubicBezTo>
                  <a:cubicBezTo>
                    <a:pt x="1" y="119"/>
                    <a:pt x="24" y="155"/>
                    <a:pt x="72" y="155"/>
                  </a:cubicBezTo>
                  <a:cubicBezTo>
                    <a:pt x="120" y="155"/>
                    <a:pt x="143" y="119"/>
                    <a:pt x="143" y="84"/>
                  </a:cubicBezTo>
                  <a:cubicBezTo>
                    <a:pt x="143" y="36"/>
                    <a:pt x="120"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13"/>
            <p:cNvSpPr/>
            <p:nvPr/>
          </p:nvSpPr>
          <p:spPr>
            <a:xfrm>
              <a:off x="4967425" y="3059463"/>
              <a:ext cx="3600" cy="3875"/>
            </a:xfrm>
            <a:custGeom>
              <a:avLst/>
              <a:gdLst/>
              <a:ahLst/>
              <a:cxnLst/>
              <a:rect l="l" t="t" r="r" b="b"/>
              <a:pathLst>
                <a:path w="144" h="155" extrusionOk="0">
                  <a:moveTo>
                    <a:pt x="72" y="0"/>
                  </a:moveTo>
                  <a:cubicBezTo>
                    <a:pt x="24" y="0"/>
                    <a:pt x="1" y="36"/>
                    <a:pt x="1" y="71"/>
                  </a:cubicBezTo>
                  <a:cubicBezTo>
                    <a:pt x="1" y="119"/>
                    <a:pt x="24" y="155"/>
                    <a:pt x="72" y="155"/>
                  </a:cubicBezTo>
                  <a:cubicBezTo>
                    <a:pt x="120" y="155"/>
                    <a:pt x="143" y="119"/>
                    <a:pt x="143" y="71"/>
                  </a:cubicBezTo>
                  <a:cubicBezTo>
                    <a:pt x="143" y="36"/>
                    <a:pt x="120"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13"/>
            <p:cNvSpPr/>
            <p:nvPr/>
          </p:nvSpPr>
          <p:spPr>
            <a:xfrm>
              <a:off x="4950175" y="3074638"/>
              <a:ext cx="3875" cy="3900"/>
            </a:xfrm>
            <a:custGeom>
              <a:avLst/>
              <a:gdLst/>
              <a:ahLst/>
              <a:cxnLst/>
              <a:rect l="l" t="t" r="r" b="b"/>
              <a:pathLst>
                <a:path w="155" h="156" extrusionOk="0">
                  <a:moveTo>
                    <a:pt x="83" y="0"/>
                  </a:moveTo>
                  <a:cubicBezTo>
                    <a:pt x="36" y="0"/>
                    <a:pt x="0" y="36"/>
                    <a:pt x="0" y="84"/>
                  </a:cubicBezTo>
                  <a:cubicBezTo>
                    <a:pt x="0" y="119"/>
                    <a:pt x="36" y="155"/>
                    <a:pt x="83" y="155"/>
                  </a:cubicBezTo>
                  <a:cubicBezTo>
                    <a:pt x="119" y="155"/>
                    <a:pt x="155" y="119"/>
                    <a:pt x="155" y="84"/>
                  </a:cubicBezTo>
                  <a:cubicBezTo>
                    <a:pt x="155" y="36"/>
                    <a:pt x="119" y="0"/>
                    <a:pt x="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3" name="Google Shape;553;p13"/>
          <p:cNvGrpSpPr/>
          <p:nvPr/>
        </p:nvGrpSpPr>
        <p:grpSpPr>
          <a:xfrm>
            <a:off x="-671216" y="4477896"/>
            <a:ext cx="1391222" cy="1387652"/>
            <a:chOff x="4010510" y="4522646"/>
            <a:chExt cx="1391222" cy="1387652"/>
          </a:xfrm>
        </p:grpSpPr>
        <p:sp>
          <p:nvSpPr>
            <p:cNvPr id="554" name="Google Shape;554;p13"/>
            <p:cNvSpPr/>
            <p:nvPr/>
          </p:nvSpPr>
          <p:spPr>
            <a:xfrm rot="435267">
              <a:off x="4083847" y="4596260"/>
              <a:ext cx="1244549" cy="1240425"/>
            </a:xfrm>
            <a:custGeom>
              <a:avLst/>
              <a:gdLst/>
              <a:ahLst/>
              <a:cxnLst/>
              <a:rect l="l" t="t" r="r" b="b"/>
              <a:pathLst>
                <a:path w="28969" h="28873" extrusionOk="0">
                  <a:moveTo>
                    <a:pt x="27814" y="0"/>
                  </a:moveTo>
                  <a:cubicBezTo>
                    <a:pt x="28075" y="0"/>
                    <a:pt x="28349" y="107"/>
                    <a:pt x="28552" y="310"/>
                  </a:cubicBezTo>
                  <a:cubicBezTo>
                    <a:pt x="28968" y="727"/>
                    <a:pt x="28968" y="1381"/>
                    <a:pt x="28552" y="1798"/>
                  </a:cubicBezTo>
                  <a:lnTo>
                    <a:pt x="1906" y="28456"/>
                  </a:lnTo>
                  <a:cubicBezTo>
                    <a:pt x="1489" y="28873"/>
                    <a:pt x="834" y="28873"/>
                    <a:pt x="417" y="28456"/>
                  </a:cubicBezTo>
                  <a:cubicBezTo>
                    <a:pt x="1" y="28039"/>
                    <a:pt x="1" y="27385"/>
                    <a:pt x="417" y="26968"/>
                  </a:cubicBezTo>
                  <a:lnTo>
                    <a:pt x="27063" y="310"/>
                  </a:lnTo>
                  <a:cubicBezTo>
                    <a:pt x="27278" y="107"/>
                    <a:pt x="27552" y="0"/>
                    <a:pt x="27814" y="0"/>
                  </a:cubicBezTo>
                  <a:close/>
                </a:path>
              </a:pathLst>
            </a:custGeom>
            <a:gradFill>
              <a:gsLst>
                <a:gs pos="0">
                  <a:schemeClr val="dk2"/>
                </a:gs>
                <a:gs pos="50000">
                  <a:schemeClr val="dk2"/>
                </a:gs>
                <a:gs pos="100000">
                  <a:schemeClr val="lt2"/>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55" name="Google Shape;555;p13"/>
            <p:cNvCxnSpPr/>
            <p:nvPr/>
          </p:nvCxnSpPr>
          <p:spPr>
            <a:xfrm rot="436104" flipH="1">
              <a:off x="4223501" y="4695678"/>
              <a:ext cx="713735" cy="700711"/>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Quote">
  <p:cSld name="CUSTOM_8">
    <p:spTree>
      <p:nvGrpSpPr>
        <p:cNvPr id="1" name="Shape 556"/>
        <p:cNvGrpSpPr/>
        <p:nvPr/>
      </p:nvGrpSpPr>
      <p:grpSpPr>
        <a:xfrm>
          <a:off x="0" y="0"/>
          <a:ext cx="0" cy="0"/>
          <a:chOff x="0" y="0"/>
          <a:chExt cx="0" cy="0"/>
        </a:xfrm>
      </p:grpSpPr>
      <p:sp>
        <p:nvSpPr>
          <p:cNvPr id="557" name="Google Shape;557;p14"/>
          <p:cNvSpPr txBox="1">
            <a:spLocks noGrp="1"/>
          </p:cNvSpPr>
          <p:nvPr>
            <p:ph type="title"/>
          </p:nvPr>
        </p:nvSpPr>
        <p:spPr>
          <a:xfrm>
            <a:off x="1963275" y="3220825"/>
            <a:ext cx="5217300" cy="490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2400"/>
              <a:buNone/>
              <a:defRPr sz="2400"/>
            </a:lvl1pPr>
            <a:lvl2pPr lvl="1" rtl="0">
              <a:spcBef>
                <a:spcPts val="0"/>
              </a:spcBef>
              <a:spcAft>
                <a:spcPts val="0"/>
              </a:spcAft>
              <a:buClr>
                <a:schemeClr val="lt1"/>
              </a:buClr>
              <a:buSzPts val="2400"/>
              <a:buNone/>
              <a:defRPr sz="2400">
                <a:solidFill>
                  <a:schemeClr val="lt1"/>
                </a:solidFill>
              </a:defRPr>
            </a:lvl2pPr>
            <a:lvl3pPr lvl="2" rtl="0">
              <a:spcBef>
                <a:spcPts val="0"/>
              </a:spcBef>
              <a:spcAft>
                <a:spcPts val="0"/>
              </a:spcAft>
              <a:buClr>
                <a:schemeClr val="lt1"/>
              </a:buClr>
              <a:buSzPts val="2400"/>
              <a:buNone/>
              <a:defRPr sz="2400">
                <a:solidFill>
                  <a:schemeClr val="lt1"/>
                </a:solidFill>
              </a:defRPr>
            </a:lvl3pPr>
            <a:lvl4pPr lvl="3" rtl="0">
              <a:spcBef>
                <a:spcPts val="0"/>
              </a:spcBef>
              <a:spcAft>
                <a:spcPts val="0"/>
              </a:spcAft>
              <a:buClr>
                <a:schemeClr val="lt1"/>
              </a:buClr>
              <a:buSzPts val="2400"/>
              <a:buNone/>
              <a:defRPr sz="2400">
                <a:solidFill>
                  <a:schemeClr val="lt1"/>
                </a:solidFill>
              </a:defRPr>
            </a:lvl4pPr>
            <a:lvl5pPr lvl="4" rtl="0">
              <a:spcBef>
                <a:spcPts val="0"/>
              </a:spcBef>
              <a:spcAft>
                <a:spcPts val="0"/>
              </a:spcAft>
              <a:buClr>
                <a:schemeClr val="lt1"/>
              </a:buClr>
              <a:buSzPts val="2400"/>
              <a:buNone/>
              <a:defRPr sz="2400">
                <a:solidFill>
                  <a:schemeClr val="lt1"/>
                </a:solidFill>
              </a:defRPr>
            </a:lvl5pPr>
            <a:lvl6pPr lvl="5" rtl="0">
              <a:spcBef>
                <a:spcPts val="0"/>
              </a:spcBef>
              <a:spcAft>
                <a:spcPts val="0"/>
              </a:spcAft>
              <a:buClr>
                <a:schemeClr val="lt1"/>
              </a:buClr>
              <a:buSzPts val="2400"/>
              <a:buNone/>
              <a:defRPr sz="2400">
                <a:solidFill>
                  <a:schemeClr val="lt1"/>
                </a:solidFill>
              </a:defRPr>
            </a:lvl6pPr>
            <a:lvl7pPr lvl="6" rtl="0">
              <a:spcBef>
                <a:spcPts val="0"/>
              </a:spcBef>
              <a:spcAft>
                <a:spcPts val="0"/>
              </a:spcAft>
              <a:buClr>
                <a:schemeClr val="lt1"/>
              </a:buClr>
              <a:buSzPts val="2400"/>
              <a:buNone/>
              <a:defRPr sz="2400">
                <a:solidFill>
                  <a:schemeClr val="lt1"/>
                </a:solidFill>
              </a:defRPr>
            </a:lvl7pPr>
            <a:lvl8pPr lvl="7" rtl="0">
              <a:spcBef>
                <a:spcPts val="0"/>
              </a:spcBef>
              <a:spcAft>
                <a:spcPts val="0"/>
              </a:spcAft>
              <a:buClr>
                <a:schemeClr val="lt1"/>
              </a:buClr>
              <a:buSzPts val="2400"/>
              <a:buNone/>
              <a:defRPr sz="2400">
                <a:solidFill>
                  <a:schemeClr val="lt1"/>
                </a:solidFill>
              </a:defRPr>
            </a:lvl8pPr>
            <a:lvl9pPr lvl="8" rtl="0">
              <a:spcBef>
                <a:spcPts val="0"/>
              </a:spcBef>
              <a:spcAft>
                <a:spcPts val="0"/>
              </a:spcAft>
              <a:buClr>
                <a:schemeClr val="lt1"/>
              </a:buClr>
              <a:buSzPts val="2400"/>
              <a:buNone/>
              <a:defRPr sz="2400">
                <a:solidFill>
                  <a:schemeClr val="lt1"/>
                </a:solidFill>
              </a:defRPr>
            </a:lvl9pPr>
          </a:lstStyle>
          <a:p>
            <a:endParaRPr/>
          </a:p>
        </p:txBody>
      </p:sp>
      <p:sp>
        <p:nvSpPr>
          <p:cNvPr id="558" name="Google Shape;558;p14"/>
          <p:cNvSpPr txBox="1">
            <a:spLocks noGrp="1"/>
          </p:cNvSpPr>
          <p:nvPr>
            <p:ph type="subTitle" idx="1"/>
          </p:nvPr>
        </p:nvSpPr>
        <p:spPr>
          <a:xfrm>
            <a:off x="1498700" y="1686125"/>
            <a:ext cx="6146700" cy="1306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sz="2300">
                <a:solidFill>
                  <a:schemeClr val="dk1"/>
                </a:solidFill>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559" name="Google Shape;559;p14"/>
          <p:cNvSpPr/>
          <p:nvPr/>
        </p:nvSpPr>
        <p:spPr>
          <a:xfrm rot="740964">
            <a:off x="2555135" y="4016752"/>
            <a:ext cx="4319054" cy="2721715"/>
          </a:xfrm>
          <a:custGeom>
            <a:avLst/>
            <a:gdLst/>
            <a:ahLst/>
            <a:cxnLst/>
            <a:rect l="l" t="t" r="r" b="b"/>
            <a:pathLst>
              <a:path w="34756" h="21902" extrusionOk="0">
                <a:moveTo>
                  <a:pt x="20385" y="1"/>
                </a:moveTo>
                <a:cubicBezTo>
                  <a:pt x="18425" y="1"/>
                  <a:pt x="17263" y="741"/>
                  <a:pt x="16955" y="953"/>
                </a:cubicBezTo>
                <a:cubicBezTo>
                  <a:pt x="16205" y="1441"/>
                  <a:pt x="15717" y="2287"/>
                  <a:pt x="15622" y="3180"/>
                </a:cubicBezTo>
                <a:cubicBezTo>
                  <a:pt x="15586" y="3692"/>
                  <a:pt x="15658" y="4239"/>
                  <a:pt x="15431" y="4692"/>
                </a:cubicBezTo>
                <a:cubicBezTo>
                  <a:pt x="15152" y="5229"/>
                  <a:pt x="14504" y="5493"/>
                  <a:pt x="13883" y="5493"/>
                </a:cubicBezTo>
                <a:cubicBezTo>
                  <a:pt x="13843" y="5493"/>
                  <a:pt x="13804" y="5492"/>
                  <a:pt x="13765" y="5489"/>
                </a:cubicBezTo>
                <a:cubicBezTo>
                  <a:pt x="13110" y="5466"/>
                  <a:pt x="12503" y="5239"/>
                  <a:pt x="11860" y="5085"/>
                </a:cubicBezTo>
                <a:cubicBezTo>
                  <a:pt x="11583" y="5028"/>
                  <a:pt x="11298" y="4988"/>
                  <a:pt x="11019" y="4988"/>
                </a:cubicBezTo>
                <a:cubicBezTo>
                  <a:pt x="10647" y="4988"/>
                  <a:pt x="10286" y="5060"/>
                  <a:pt x="9967" y="5263"/>
                </a:cubicBezTo>
                <a:cubicBezTo>
                  <a:pt x="9252" y="5728"/>
                  <a:pt x="9038" y="6716"/>
                  <a:pt x="9181" y="7549"/>
                </a:cubicBezTo>
                <a:cubicBezTo>
                  <a:pt x="9335" y="8383"/>
                  <a:pt x="9776" y="9133"/>
                  <a:pt x="10133" y="9907"/>
                </a:cubicBezTo>
                <a:cubicBezTo>
                  <a:pt x="10490" y="10681"/>
                  <a:pt x="10788" y="11550"/>
                  <a:pt x="10586" y="12383"/>
                </a:cubicBezTo>
                <a:cubicBezTo>
                  <a:pt x="10431" y="13002"/>
                  <a:pt x="10014" y="13562"/>
                  <a:pt x="9455" y="13860"/>
                </a:cubicBezTo>
                <a:cubicBezTo>
                  <a:pt x="9053" y="14069"/>
                  <a:pt x="8619" y="14150"/>
                  <a:pt x="8171" y="14150"/>
                </a:cubicBezTo>
                <a:cubicBezTo>
                  <a:pt x="7422" y="14150"/>
                  <a:pt x="6636" y="13924"/>
                  <a:pt x="5906" y="13693"/>
                </a:cubicBezTo>
                <a:cubicBezTo>
                  <a:pt x="5121" y="13443"/>
                  <a:pt x="4335" y="13205"/>
                  <a:pt x="3501" y="13145"/>
                </a:cubicBezTo>
                <a:cubicBezTo>
                  <a:pt x="3391" y="13137"/>
                  <a:pt x="3280" y="13133"/>
                  <a:pt x="3168" y="13133"/>
                </a:cubicBezTo>
                <a:cubicBezTo>
                  <a:pt x="2450" y="13133"/>
                  <a:pt x="1721" y="13304"/>
                  <a:pt x="1144" y="13717"/>
                </a:cubicBezTo>
                <a:cubicBezTo>
                  <a:pt x="537" y="14169"/>
                  <a:pt x="120" y="14943"/>
                  <a:pt x="191" y="15681"/>
                </a:cubicBezTo>
                <a:cubicBezTo>
                  <a:pt x="1" y="16991"/>
                  <a:pt x="477" y="18598"/>
                  <a:pt x="1084" y="19491"/>
                </a:cubicBezTo>
                <a:cubicBezTo>
                  <a:pt x="2073" y="20956"/>
                  <a:pt x="3740" y="21813"/>
                  <a:pt x="5430" y="21896"/>
                </a:cubicBezTo>
                <a:cubicBezTo>
                  <a:pt x="5519" y="21900"/>
                  <a:pt x="5607" y="21902"/>
                  <a:pt x="5695" y="21902"/>
                </a:cubicBezTo>
                <a:cubicBezTo>
                  <a:pt x="8342" y="21902"/>
                  <a:pt x="10769" y="20217"/>
                  <a:pt x="13419" y="19836"/>
                </a:cubicBezTo>
                <a:cubicBezTo>
                  <a:pt x="13826" y="19779"/>
                  <a:pt x="14231" y="19753"/>
                  <a:pt x="14637" y="19753"/>
                </a:cubicBezTo>
                <a:cubicBezTo>
                  <a:pt x="17083" y="19753"/>
                  <a:pt x="19515" y="20683"/>
                  <a:pt x="21956" y="21122"/>
                </a:cubicBezTo>
                <a:cubicBezTo>
                  <a:pt x="23037" y="21312"/>
                  <a:pt x="24137" y="21408"/>
                  <a:pt x="25238" y="21408"/>
                </a:cubicBezTo>
                <a:cubicBezTo>
                  <a:pt x="26212" y="21408"/>
                  <a:pt x="27186" y="21333"/>
                  <a:pt x="28147" y="21182"/>
                </a:cubicBezTo>
                <a:cubicBezTo>
                  <a:pt x="29481" y="20968"/>
                  <a:pt x="30826" y="20598"/>
                  <a:pt x="31981" y="19848"/>
                </a:cubicBezTo>
                <a:cubicBezTo>
                  <a:pt x="33124" y="19110"/>
                  <a:pt x="34077" y="17931"/>
                  <a:pt x="34362" y="16538"/>
                </a:cubicBezTo>
                <a:cubicBezTo>
                  <a:pt x="34755" y="14800"/>
                  <a:pt x="33993" y="12931"/>
                  <a:pt x="32791" y="11669"/>
                </a:cubicBezTo>
                <a:cubicBezTo>
                  <a:pt x="31576" y="10383"/>
                  <a:pt x="29969" y="9609"/>
                  <a:pt x="28362" y="9002"/>
                </a:cubicBezTo>
                <a:cubicBezTo>
                  <a:pt x="27373" y="8633"/>
                  <a:pt x="26361" y="8311"/>
                  <a:pt x="25468" y="7728"/>
                </a:cubicBezTo>
                <a:cubicBezTo>
                  <a:pt x="24575" y="7144"/>
                  <a:pt x="23802" y="6251"/>
                  <a:pt x="23635" y="5144"/>
                </a:cubicBezTo>
                <a:cubicBezTo>
                  <a:pt x="23504" y="4335"/>
                  <a:pt x="23718" y="3489"/>
                  <a:pt x="23563" y="2680"/>
                </a:cubicBezTo>
                <a:cubicBezTo>
                  <a:pt x="23278" y="1203"/>
                  <a:pt x="21861" y="13"/>
                  <a:pt x="20432" y="1"/>
                </a:cubicBezTo>
                <a:cubicBezTo>
                  <a:pt x="20416" y="1"/>
                  <a:pt x="20401" y="1"/>
                  <a:pt x="20385" y="1"/>
                </a:cubicBez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14"/>
          <p:cNvSpPr/>
          <p:nvPr/>
        </p:nvSpPr>
        <p:spPr>
          <a:xfrm rot="3600028">
            <a:off x="2889450" y="-2153057"/>
            <a:ext cx="3365100" cy="3705147"/>
          </a:xfrm>
          <a:custGeom>
            <a:avLst/>
            <a:gdLst/>
            <a:ahLst/>
            <a:cxnLst/>
            <a:rect l="l" t="t" r="r" b="b"/>
            <a:pathLst>
              <a:path w="21504" h="23677" extrusionOk="0">
                <a:moveTo>
                  <a:pt x="13115" y="0"/>
                </a:moveTo>
                <a:cubicBezTo>
                  <a:pt x="11311" y="0"/>
                  <a:pt x="9515" y="452"/>
                  <a:pt x="7931" y="1391"/>
                </a:cubicBezTo>
                <a:cubicBezTo>
                  <a:pt x="6621" y="2165"/>
                  <a:pt x="5454" y="3296"/>
                  <a:pt x="4966" y="4736"/>
                </a:cubicBezTo>
                <a:cubicBezTo>
                  <a:pt x="4442" y="6272"/>
                  <a:pt x="4728" y="7951"/>
                  <a:pt x="4502" y="9558"/>
                </a:cubicBezTo>
                <a:cubicBezTo>
                  <a:pt x="4275" y="11154"/>
                  <a:pt x="3549" y="12666"/>
                  <a:pt x="2442" y="13833"/>
                </a:cubicBezTo>
                <a:cubicBezTo>
                  <a:pt x="1739" y="14559"/>
                  <a:pt x="894" y="15178"/>
                  <a:pt x="453" y="16083"/>
                </a:cubicBezTo>
                <a:cubicBezTo>
                  <a:pt x="1" y="17047"/>
                  <a:pt x="108" y="18178"/>
                  <a:pt x="358" y="19238"/>
                </a:cubicBezTo>
                <a:cubicBezTo>
                  <a:pt x="549" y="20072"/>
                  <a:pt x="811" y="20917"/>
                  <a:pt x="1346" y="21584"/>
                </a:cubicBezTo>
                <a:cubicBezTo>
                  <a:pt x="2192" y="22655"/>
                  <a:pt x="3561" y="23155"/>
                  <a:pt x="4906" y="23405"/>
                </a:cubicBezTo>
                <a:cubicBezTo>
                  <a:pt x="5844" y="23582"/>
                  <a:pt x="6797" y="23677"/>
                  <a:pt x="7760" y="23677"/>
                </a:cubicBezTo>
                <a:cubicBezTo>
                  <a:pt x="8228" y="23677"/>
                  <a:pt x="8698" y="23654"/>
                  <a:pt x="9169" y="23608"/>
                </a:cubicBezTo>
                <a:cubicBezTo>
                  <a:pt x="10395" y="23489"/>
                  <a:pt x="11705" y="23179"/>
                  <a:pt x="12503" y="22227"/>
                </a:cubicBezTo>
                <a:cubicBezTo>
                  <a:pt x="13372" y="21155"/>
                  <a:pt x="13348" y="19607"/>
                  <a:pt x="13967" y="18357"/>
                </a:cubicBezTo>
                <a:cubicBezTo>
                  <a:pt x="14431" y="17416"/>
                  <a:pt x="15277" y="16690"/>
                  <a:pt x="16265" y="16369"/>
                </a:cubicBezTo>
                <a:cubicBezTo>
                  <a:pt x="17063" y="16095"/>
                  <a:pt x="17932" y="16095"/>
                  <a:pt x="18765" y="15964"/>
                </a:cubicBezTo>
                <a:cubicBezTo>
                  <a:pt x="19599" y="15833"/>
                  <a:pt x="20468" y="15511"/>
                  <a:pt x="20968" y="14833"/>
                </a:cubicBezTo>
                <a:cubicBezTo>
                  <a:pt x="21456" y="14130"/>
                  <a:pt x="21456" y="13166"/>
                  <a:pt x="21135" y="12380"/>
                </a:cubicBezTo>
                <a:cubicBezTo>
                  <a:pt x="20801" y="11582"/>
                  <a:pt x="20194" y="10951"/>
                  <a:pt x="19539" y="10380"/>
                </a:cubicBezTo>
                <a:cubicBezTo>
                  <a:pt x="19087" y="9999"/>
                  <a:pt x="18610" y="9642"/>
                  <a:pt x="18253" y="9165"/>
                </a:cubicBezTo>
                <a:cubicBezTo>
                  <a:pt x="17896" y="8689"/>
                  <a:pt x="17694" y="8070"/>
                  <a:pt x="17860" y="7499"/>
                </a:cubicBezTo>
                <a:cubicBezTo>
                  <a:pt x="18170" y="6439"/>
                  <a:pt x="19563" y="6106"/>
                  <a:pt x="20111" y="5153"/>
                </a:cubicBezTo>
                <a:cubicBezTo>
                  <a:pt x="21504" y="2819"/>
                  <a:pt x="18313" y="1153"/>
                  <a:pt x="16646" y="581"/>
                </a:cubicBezTo>
                <a:cubicBezTo>
                  <a:pt x="15504" y="197"/>
                  <a:pt x="14308" y="0"/>
                  <a:pt x="13115"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1" name="Google Shape;561;p14"/>
          <p:cNvGrpSpPr/>
          <p:nvPr/>
        </p:nvGrpSpPr>
        <p:grpSpPr>
          <a:xfrm>
            <a:off x="-1229162" y="1461657"/>
            <a:ext cx="1942494" cy="2022980"/>
            <a:chOff x="4445625" y="1829838"/>
            <a:chExt cx="739125" cy="769750"/>
          </a:xfrm>
        </p:grpSpPr>
        <p:sp>
          <p:nvSpPr>
            <p:cNvPr id="562" name="Google Shape;562;p14"/>
            <p:cNvSpPr/>
            <p:nvPr/>
          </p:nvSpPr>
          <p:spPr>
            <a:xfrm>
              <a:off x="4497725" y="1897713"/>
              <a:ext cx="634925" cy="634925"/>
            </a:xfrm>
            <a:custGeom>
              <a:avLst/>
              <a:gdLst/>
              <a:ahLst/>
              <a:cxnLst/>
              <a:rect l="l" t="t" r="r" b="b"/>
              <a:pathLst>
                <a:path w="25397" h="25397" extrusionOk="0">
                  <a:moveTo>
                    <a:pt x="12704" y="36"/>
                  </a:moveTo>
                  <a:cubicBezTo>
                    <a:pt x="14407" y="36"/>
                    <a:pt x="16062" y="381"/>
                    <a:pt x="17622" y="1036"/>
                  </a:cubicBezTo>
                  <a:cubicBezTo>
                    <a:pt x="19122" y="1679"/>
                    <a:pt x="20479" y="2584"/>
                    <a:pt x="21646" y="3739"/>
                  </a:cubicBezTo>
                  <a:cubicBezTo>
                    <a:pt x="22801" y="4905"/>
                    <a:pt x="23718" y="6251"/>
                    <a:pt x="24349" y="7763"/>
                  </a:cubicBezTo>
                  <a:cubicBezTo>
                    <a:pt x="25027" y="9323"/>
                    <a:pt x="25349" y="10978"/>
                    <a:pt x="25349" y="12692"/>
                  </a:cubicBezTo>
                  <a:cubicBezTo>
                    <a:pt x="25349" y="14395"/>
                    <a:pt x="25004" y="16050"/>
                    <a:pt x="24349" y="17609"/>
                  </a:cubicBezTo>
                  <a:cubicBezTo>
                    <a:pt x="23718" y="19121"/>
                    <a:pt x="22801" y="20467"/>
                    <a:pt x="21646" y="21634"/>
                  </a:cubicBezTo>
                  <a:cubicBezTo>
                    <a:pt x="20479" y="22789"/>
                    <a:pt x="19122" y="23705"/>
                    <a:pt x="17622" y="24336"/>
                  </a:cubicBezTo>
                  <a:cubicBezTo>
                    <a:pt x="16062" y="25015"/>
                    <a:pt x="14407" y="25336"/>
                    <a:pt x="12704" y="25336"/>
                  </a:cubicBezTo>
                  <a:cubicBezTo>
                    <a:pt x="10990" y="25336"/>
                    <a:pt x="9335" y="24991"/>
                    <a:pt x="7775" y="24336"/>
                  </a:cubicBezTo>
                  <a:cubicBezTo>
                    <a:pt x="6275" y="23705"/>
                    <a:pt x="4918" y="22789"/>
                    <a:pt x="3751" y="21634"/>
                  </a:cubicBezTo>
                  <a:cubicBezTo>
                    <a:pt x="2596" y="20467"/>
                    <a:pt x="1679" y="19121"/>
                    <a:pt x="1048" y="17609"/>
                  </a:cubicBezTo>
                  <a:cubicBezTo>
                    <a:pt x="382" y="16050"/>
                    <a:pt x="48" y="14395"/>
                    <a:pt x="48" y="12692"/>
                  </a:cubicBezTo>
                  <a:cubicBezTo>
                    <a:pt x="48" y="10978"/>
                    <a:pt x="393" y="9323"/>
                    <a:pt x="1048" y="7763"/>
                  </a:cubicBezTo>
                  <a:cubicBezTo>
                    <a:pt x="1691" y="6251"/>
                    <a:pt x="2596" y="4905"/>
                    <a:pt x="3751" y="3739"/>
                  </a:cubicBezTo>
                  <a:cubicBezTo>
                    <a:pt x="4918" y="2584"/>
                    <a:pt x="6275" y="1679"/>
                    <a:pt x="7775" y="1036"/>
                  </a:cubicBezTo>
                  <a:cubicBezTo>
                    <a:pt x="9335" y="369"/>
                    <a:pt x="10990" y="36"/>
                    <a:pt x="12704" y="36"/>
                  </a:cubicBezTo>
                  <a:close/>
                  <a:moveTo>
                    <a:pt x="12704" y="0"/>
                  </a:moveTo>
                  <a:cubicBezTo>
                    <a:pt x="10990" y="0"/>
                    <a:pt x="9323" y="333"/>
                    <a:pt x="7763" y="1000"/>
                  </a:cubicBezTo>
                  <a:cubicBezTo>
                    <a:pt x="6251" y="1643"/>
                    <a:pt x="4882" y="2560"/>
                    <a:pt x="3727" y="3727"/>
                  </a:cubicBezTo>
                  <a:cubicBezTo>
                    <a:pt x="2560" y="4882"/>
                    <a:pt x="1644" y="6239"/>
                    <a:pt x="1001" y="7763"/>
                  </a:cubicBezTo>
                  <a:cubicBezTo>
                    <a:pt x="346" y="9323"/>
                    <a:pt x="1" y="10989"/>
                    <a:pt x="1" y="12704"/>
                  </a:cubicBezTo>
                  <a:cubicBezTo>
                    <a:pt x="1" y="14407"/>
                    <a:pt x="334" y="16073"/>
                    <a:pt x="1001" y="17645"/>
                  </a:cubicBezTo>
                  <a:cubicBezTo>
                    <a:pt x="1644" y="19145"/>
                    <a:pt x="2560" y="20514"/>
                    <a:pt x="3727" y="21669"/>
                  </a:cubicBezTo>
                  <a:cubicBezTo>
                    <a:pt x="4882" y="22836"/>
                    <a:pt x="6239" y="23753"/>
                    <a:pt x="7763" y="24396"/>
                  </a:cubicBezTo>
                  <a:cubicBezTo>
                    <a:pt x="9323" y="25051"/>
                    <a:pt x="10990" y="25396"/>
                    <a:pt x="12704" y="25396"/>
                  </a:cubicBezTo>
                  <a:cubicBezTo>
                    <a:pt x="14407" y="25396"/>
                    <a:pt x="16074" y="25051"/>
                    <a:pt x="17646" y="24396"/>
                  </a:cubicBezTo>
                  <a:cubicBezTo>
                    <a:pt x="19146" y="23753"/>
                    <a:pt x="20515" y="22836"/>
                    <a:pt x="21670" y="21669"/>
                  </a:cubicBezTo>
                  <a:cubicBezTo>
                    <a:pt x="22837" y="20514"/>
                    <a:pt x="23753" y="19157"/>
                    <a:pt x="24396" y="17645"/>
                  </a:cubicBezTo>
                  <a:cubicBezTo>
                    <a:pt x="25051" y="16073"/>
                    <a:pt x="25397" y="14407"/>
                    <a:pt x="25397" y="12704"/>
                  </a:cubicBezTo>
                  <a:cubicBezTo>
                    <a:pt x="25397" y="10989"/>
                    <a:pt x="25063" y="9323"/>
                    <a:pt x="24396" y="7763"/>
                  </a:cubicBezTo>
                  <a:cubicBezTo>
                    <a:pt x="23753" y="6251"/>
                    <a:pt x="22837" y="4882"/>
                    <a:pt x="21670" y="3727"/>
                  </a:cubicBezTo>
                  <a:cubicBezTo>
                    <a:pt x="20515" y="2560"/>
                    <a:pt x="19158" y="1643"/>
                    <a:pt x="17646" y="1000"/>
                  </a:cubicBezTo>
                  <a:cubicBezTo>
                    <a:pt x="16074" y="345"/>
                    <a:pt x="14407" y="0"/>
                    <a:pt x="1270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14"/>
            <p:cNvSpPr/>
            <p:nvPr/>
          </p:nvSpPr>
          <p:spPr>
            <a:xfrm>
              <a:off x="4620350" y="2020038"/>
              <a:ext cx="389975" cy="389650"/>
            </a:xfrm>
            <a:custGeom>
              <a:avLst/>
              <a:gdLst/>
              <a:ahLst/>
              <a:cxnLst/>
              <a:rect l="l" t="t" r="r" b="b"/>
              <a:pathLst>
                <a:path w="15599" h="15586" extrusionOk="0">
                  <a:moveTo>
                    <a:pt x="15598" y="7799"/>
                  </a:moveTo>
                  <a:cubicBezTo>
                    <a:pt x="15598" y="3489"/>
                    <a:pt x="12110" y="0"/>
                    <a:pt x="7799" y="0"/>
                  </a:cubicBezTo>
                  <a:cubicBezTo>
                    <a:pt x="3478" y="0"/>
                    <a:pt x="1" y="3477"/>
                    <a:pt x="1" y="7799"/>
                  </a:cubicBezTo>
                  <a:cubicBezTo>
                    <a:pt x="1" y="12097"/>
                    <a:pt x="3478" y="15586"/>
                    <a:pt x="7799" y="15586"/>
                  </a:cubicBezTo>
                  <a:cubicBezTo>
                    <a:pt x="12110" y="15586"/>
                    <a:pt x="15598" y="12097"/>
                    <a:pt x="15598" y="7799"/>
                  </a:cubicBezTo>
                  <a:close/>
                  <a:moveTo>
                    <a:pt x="1703" y="7799"/>
                  </a:moveTo>
                  <a:cubicBezTo>
                    <a:pt x="1703" y="4430"/>
                    <a:pt x="4430" y="1703"/>
                    <a:pt x="7799" y="1703"/>
                  </a:cubicBezTo>
                  <a:cubicBezTo>
                    <a:pt x="11157" y="1703"/>
                    <a:pt x="13884" y="4430"/>
                    <a:pt x="13884" y="7799"/>
                  </a:cubicBezTo>
                  <a:cubicBezTo>
                    <a:pt x="13884" y="11157"/>
                    <a:pt x="11157" y="13883"/>
                    <a:pt x="7799" y="13883"/>
                  </a:cubicBezTo>
                  <a:cubicBezTo>
                    <a:pt x="4430" y="13871"/>
                    <a:pt x="1703" y="11145"/>
                    <a:pt x="1703" y="7799"/>
                  </a:cubicBezTo>
                  <a:close/>
                </a:path>
              </a:pathLst>
            </a:custGeom>
            <a:gradFill>
              <a:gsLst>
                <a:gs pos="0">
                  <a:schemeClr val="dk2"/>
                </a:gs>
                <a:gs pos="100000">
                  <a:schemeClr val="lt2"/>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14"/>
            <p:cNvSpPr/>
            <p:nvPr/>
          </p:nvSpPr>
          <p:spPr>
            <a:xfrm>
              <a:off x="4445625" y="1845313"/>
              <a:ext cx="739125" cy="739100"/>
            </a:xfrm>
            <a:custGeom>
              <a:avLst/>
              <a:gdLst/>
              <a:ahLst/>
              <a:cxnLst/>
              <a:rect l="l" t="t" r="r" b="b"/>
              <a:pathLst>
                <a:path w="29565" h="29564" extrusionOk="0">
                  <a:moveTo>
                    <a:pt x="29564" y="14788"/>
                  </a:moveTo>
                  <a:cubicBezTo>
                    <a:pt x="29564" y="6608"/>
                    <a:pt x="22944" y="1"/>
                    <a:pt x="14788" y="1"/>
                  </a:cubicBezTo>
                  <a:cubicBezTo>
                    <a:pt x="6609" y="1"/>
                    <a:pt x="1" y="6632"/>
                    <a:pt x="1" y="14788"/>
                  </a:cubicBezTo>
                  <a:cubicBezTo>
                    <a:pt x="1" y="22944"/>
                    <a:pt x="6633" y="29564"/>
                    <a:pt x="14788" y="29564"/>
                  </a:cubicBezTo>
                  <a:cubicBezTo>
                    <a:pt x="22956" y="29564"/>
                    <a:pt x="29564" y="22944"/>
                    <a:pt x="29564" y="14788"/>
                  </a:cubicBezTo>
                  <a:close/>
                  <a:moveTo>
                    <a:pt x="2823" y="14788"/>
                  </a:moveTo>
                  <a:cubicBezTo>
                    <a:pt x="2823" y="8180"/>
                    <a:pt x="8181" y="2822"/>
                    <a:pt x="14788" y="2822"/>
                  </a:cubicBezTo>
                  <a:cubicBezTo>
                    <a:pt x="21396" y="2822"/>
                    <a:pt x="26754" y="8180"/>
                    <a:pt x="26754" y="14788"/>
                  </a:cubicBezTo>
                  <a:cubicBezTo>
                    <a:pt x="26754" y="21384"/>
                    <a:pt x="21396" y="26742"/>
                    <a:pt x="14788" y="26742"/>
                  </a:cubicBezTo>
                  <a:cubicBezTo>
                    <a:pt x="8181" y="26730"/>
                    <a:pt x="2823" y="21372"/>
                    <a:pt x="2823" y="14788"/>
                  </a:cubicBezTo>
                  <a:close/>
                </a:path>
              </a:pathLst>
            </a:custGeom>
            <a:gradFill>
              <a:gsLst>
                <a:gs pos="0">
                  <a:schemeClr val="dk2"/>
                </a:gs>
                <a:gs pos="100000">
                  <a:schemeClr val="lt2"/>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14"/>
            <p:cNvSpPr/>
            <p:nvPr/>
          </p:nvSpPr>
          <p:spPr>
            <a:xfrm>
              <a:off x="4537900" y="1829838"/>
              <a:ext cx="554575" cy="769750"/>
            </a:xfrm>
            <a:custGeom>
              <a:avLst/>
              <a:gdLst/>
              <a:ahLst/>
              <a:cxnLst/>
              <a:rect l="l" t="t" r="r" b="b"/>
              <a:pathLst>
                <a:path w="22183" h="30790" extrusionOk="0">
                  <a:moveTo>
                    <a:pt x="11062" y="0"/>
                  </a:moveTo>
                  <a:cubicBezTo>
                    <a:pt x="8978" y="0"/>
                    <a:pt x="6966" y="405"/>
                    <a:pt x="5061" y="1203"/>
                  </a:cubicBezTo>
                  <a:cubicBezTo>
                    <a:pt x="3239" y="1977"/>
                    <a:pt x="1584" y="3096"/>
                    <a:pt x="168" y="4513"/>
                  </a:cubicBezTo>
                  <a:cubicBezTo>
                    <a:pt x="108" y="4549"/>
                    <a:pt x="60" y="4608"/>
                    <a:pt x="1" y="4668"/>
                  </a:cubicBezTo>
                  <a:lnTo>
                    <a:pt x="1" y="4894"/>
                  </a:lnTo>
                  <a:lnTo>
                    <a:pt x="287" y="4608"/>
                  </a:lnTo>
                  <a:cubicBezTo>
                    <a:pt x="3168" y="1739"/>
                    <a:pt x="7002" y="143"/>
                    <a:pt x="11074" y="143"/>
                  </a:cubicBezTo>
                  <a:cubicBezTo>
                    <a:pt x="15158" y="143"/>
                    <a:pt x="18979" y="1727"/>
                    <a:pt x="21861" y="4608"/>
                  </a:cubicBezTo>
                  <a:cubicBezTo>
                    <a:pt x="21958" y="4694"/>
                    <a:pt x="22045" y="4790"/>
                    <a:pt x="22123" y="4870"/>
                  </a:cubicBezTo>
                  <a:lnTo>
                    <a:pt x="22123" y="4870"/>
                  </a:lnTo>
                  <a:lnTo>
                    <a:pt x="22123" y="4668"/>
                  </a:lnTo>
                  <a:lnTo>
                    <a:pt x="21956" y="4513"/>
                  </a:lnTo>
                  <a:cubicBezTo>
                    <a:pt x="20539" y="3096"/>
                    <a:pt x="18884" y="1977"/>
                    <a:pt x="17063" y="1203"/>
                  </a:cubicBezTo>
                  <a:cubicBezTo>
                    <a:pt x="15158" y="405"/>
                    <a:pt x="13145" y="0"/>
                    <a:pt x="11062" y="0"/>
                  </a:cubicBezTo>
                  <a:close/>
                  <a:moveTo>
                    <a:pt x="22123" y="4870"/>
                  </a:moveTo>
                  <a:lnTo>
                    <a:pt x="22123" y="4894"/>
                  </a:lnTo>
                  <a:lnTo>
                    <a:pt x="22146" y="4894"/>
                  </a:lnTo>
                  <a:cubicBezTo>
                    <a:pt x="22139" y="4886"/>
                    <a:pt x="22131" y="4878"/>
                    <a:pt x="22123" y="4870"/>
                  </a:cubicBezTo>
                  <a:close/>
                  <a:moveTo>
                    <a:pt x="37" y="25896"/>
                  </a:moveTo>
                  <a:lnTo>
                    <a:pt x="37" y="26123"/>
                  </a:lnTo>
                  <a:lnTo>
                    <a:pt x="203" y="26277"/>
                  </a:lnTo>
                  <a:cubicBezTo>
                    <a:pt x="1608" y="27694"/>
                    <a:pt x="3263" y="28813"/>
                    <a:pt x="5097" y="29587"/>
                  </a:cubicBezTo>
                  <a:cubicBezTo>
                    <a:pt x="7002" y="30385"/>
                    <a:pt x="9014" y="30790"/>
                    <a:pt x="11097" y="30790"/>
                  </a:cubicBezTo>
                  <a:cubicBezTo>
                    <a:pt x="13181" y="30790"/>
                    <a:pt x="15181" y="30385"/>
                    <a:pt x="17086" y="29587"/>
                  </a:cubicBezTo>
                  <a:cubicBezTo>
                    <a:pt x="18920" y="28813"/>
                    <a:pt x="20575" y="27694"/>
                    <a:pt x="21992" y="26277"/>
                  </a:cubicBezTo>
                  <a:lnTo>
                    <a:pt x="22146" y="26123"/>
                  </a:lnTo>
                  <a:lnTo>
                    <a:pt x="22182" y="26123"/>
                  </a:lnTo>
                  <a:lnTo>
                    <a:pt x="22182" y="25896"/>
                  </a:lnTo>
                  <a:cubicBezTo>
                    <a:pt x="22075" y="25980"/>
                    <a:pt x="21980" y="26087"/>
                    <a:pt x="21896" y="26170"/>
                  </a:cubicBezTo>
                  <a:cubicBezTo>
                    <a:pt x="19015" y="29052"/>
                    <a:pt x="15181" y="30635"/>
                    <a:pt x="11109" y="30635"/>
                  </a:cubicBezTo>
                  <a:cubicBezTo>
                    <a:pt x="7026" y="30635"/>
                    <a:pt x="3204" y="29064"/>
                    <a:pt x="322" y="26170"/>
                  </a:cubicBezTo>
                  <a:cubicBezTo>
                    <a:pt x="215" y="26087"/>
                    <a:pt x="120" y="25980"/>
                    <a:pt x="37" y="2589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14"/>
            <p:cNvSpPr/>
            <p:nvPr/>
          </p:nvSpPr>
          <p:spPr>
            <a:xfrm>
              <a:off x="4669175" y="2069163"/>
              <a:ext cx="291425" cy="291125"/>
            </a:xfrm>
            <a:custGeom>
              <a:avLst/>
              <a:gdLst/>
              <a:ahLst/>
              <a:cxnLst/>
              <a:rect l="l" t="t" r="r" b="b"/>
              <a:pathLst>
                <a:path w="11657" h="11645" extrusionOk="0">
                  <a:moveTo>
                    <a:pt x="5823" y="0"/>
                  </a:moveTo>
                  <a:cubicBezTo>
                    <a:pt x="2608" y="0"/>
                    <a:pt x="1" y="2596"/>
                    <a:pt x="1" y="5810"/>
                  </a:cubicBezTo>
                  <a:cubicBezTo>
                    <a:pt x="1" y="5858"/>
                    <a:pt x="36" y="5894"/>
                    <a:pt x="84" y="5894"/>
                  </a:cubicBezTo>
                  <a:cubicBezTo>
                    <a:pt x="120" y="5894"/>
                    <a:pt x="155" y="5858"/>
                    <a:pt x="155" y="5810"/>
                  </a:cubicBezTo>
                  <a:cubicBezTo>
                    <a:pt x="155" y="2679"/>
                    <a:pt x="2715" y="131"/>
                    <a:pt x="5835" y="131"/>
                  </a:cubicBezTo>
                  <a:cubicBezTo>
                    <a:pt x="8978" y="131"/>
                    <a:pt x="11526" y="2679"/>
                    <a:pt x="11526" y="5810"/>
                  </a:cubicBezTo>
                  <a:cubicBezTo>
                    <a:pt x="11526" y="8954"/>
                    <a:pt x="8966" y="11501"/>
                    <a:pt x="5835" y="11501"/>
                  </a:cubicBezTo>
                  <a:cubicBezTo>
                    <a:pt x="5799" y="11501"/>
                    <a:pt x="5763" y="11525"/>
                    <a:pt x="5763" y="11573"/>
                  </a:cubicBezTo>
                  <a:cubicBezTo>
                    <a:pt x="5763" y="11620"/>
                    <a:pt x="5799" y="11644"/>
                    <a:pt x="5835" y="11644"/>
                  </a:cubicBezTo>
                  <a:cubicBezTo>
                    <a:pt x="9049" y="11644"/>
                    <a:pt x="11657" y="9049"/>
                    <a:pt x="11657" y="5834"/>
                  </a:cubicBezTo>
                  <a:cubicBezTo>
                    <a:pt x="11657" y="2619"/>
                    <a:pt x="9049" y="12"/>
                    <a:pt x="58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14"/>
            <p:cNvSpPr/>
            <p:nvPr/>
          </p:nvSpPr>
          <p:spPr>
            <a:xfrm>
              <a:off x="4495350" y="1894713"/>
              <a:ext cx="546525" cy="640300"/>
            </a:xfrm>
            <a:custGeom>
              <a:avLst/>
              <a:gdLst/>
              <a:ahLst/>
              <a:cxnLst/>
              <a:rect l="l" t="t" r="r" b="b"/>
              <a:pathLst>
                <a:path w="21861" h="25612" extrusionOk="0">
                  <a:moveTo>
                    <a:pt x="12799" y="1"/>
                  </a:moveTo>
                  <a:cubicBezTo>
                    <a:pt x="9370" y="1"/>
                    <a:pt x="6156" y="1346"/>
                    <a:pt x="3751" y="3751"/>
                  </a:cubicBezTo>
                  <a:cubicBezTo>
                    <a:pt x="1322" y="6180"/>
                    <a:pt x="0" y="9383"/>
                    <a:pt x="0" y="12800"/>
                  </a:cubicBezTo>
                  <a:cubicBezTo>
                    <a:pt x="0" y="16229"/>
                    <a:pt x="1334" y="19444"/>
                    <a:pt x="3751" y="21849"/>
                  </a:cubicBezTo>
                  <a:cubicBezTo>
                    <a:pt x="6168" y="24278"/>
                    <a:pt x="9370" y="25611"/>
                    <a:pt x="12799" y="25611"/>
                  </a:cubicBezTo>
                  <a:cubicBezTo>
                    <a:pt x="16217" y="25611"/>
                    <a:pt x="19431" y="24266"/>
                    <a:pt x="21848" y="21849"/>
                  </a:cubicBezTo>
                  <a:cubicBezTo>
                    <a:pt x="21848" y="21837"/>
                    <a:pt x="21860" y="21813"/>
                    <a:pt x="21860" y="21789"/>
                  </a:cubicBezTo>
                  <a:cubicBezTo>
                    <a:pt x="21860" y="21772"/>
                    <a:pt x="21860" y="21761"/>
                    <a:pt x="21855" y="21761"/>
                  </a:cubicBezTo>
                  <a:cubicBezTo>
                    <a:pt x="21854" y="21761"/>
                    <a:pt x="21851" y="21762"/>
                    <a:pt x="21848" y="21766"/>
                  </a:cubicBezTo>
                  <a:cubicBezTo>
                    <a:pt x="21830" y="21748"/>
                    <a:pt x="21810" y="21739"/>
                    <a:pt x="21790" y="21739"/>
                  </a:cubicBezTo>
                  <a:cubicBezTo>
                    <a:pt x="21771" y="21739"/>
                    <a:pt x="21753" y="21748"/>
                    <a:pt x="21741" y="21766"/>
                  </a:cubicBezTo>
                  <a:cubicBezTo>
                    <a:pt x="19348" y="24159"/>
                    <a:pt x="16169" y="25468"/>
                    <a:pt x="12799" y="25468"/>
                  </a:cubicBezTo>
                  <a:cubicBezTo>
                    <a:pt x="9418" y="25468"/>
                    <a:pt x="6227" y="24147"/>
                    <a:pt x="3846" y="21766"/>
                  </a:cubicBezTo>
                  <a:cubicBezTo>
                    <a:pt x="1453" y="19372"/>
                    <a:pt x="143" y="16193"/>
                    <a:pt x="143" y="12824"/>
                  </a:cubicBezTo>
                  <a:cubicBezTo>
                    <a:pt x="143" y="9443"/>
                    <a:pt x="1465" y="6252"/>
                    <a:pt x="3846" y="3870"/>
                  </a:cubicBezTo>
                  <a:cubicBezTo>
                    <a:pt x="6251" y="1477"/>
                    <a:pt x="9418" y="168"/>
                    <a:pt x="12799" y="168"/>
                  </a:cubicBezTo>
                  <a:cubicBezTo>
                    <a:pt x="16169" y="168"/>
                    <a:pt x="19360" y="1489"/>
                    <a:pt x="21741" y="3870"/>
                  </a:cubicBezTo>
                  <a:cubicBezTo>
                    <a:pt x="21753" y="3888"/>
                    <a:pt x="21771" y="3897"/>
                    <a:pt x="21790" y="3897"/>
                  </a:cubicBezTo>
                  <a:cubicBezTo>
                    <a:pt x="21810" y="3897"/>
                    <a:pt x="21830" y="3888"/>
                    <a:pt x="21848" y="3870"/>
                  </a:cubicBezTo>
                  <a:cubicBezTo>
                    <a:pt x="21848" y="3859"/>
                    <a:pt x="21860" y="3835"/>
                    <a:pt x="21860" y="3811"/>
                  </a:cubicBezTo>
                  <a:cubicBezTo>
                    <a:pt x="21860" y="3787"/>
                    <a:pt x="21860" y="3775"/>
                    <a:pt x="21848" y="3751"/>
                  </a:cubicBezTo>
                  <a:cubicBezTo>
                    <a:pt x="19419" y="1334"/>
                    <a:pt x="16217" y="1"/>
                    <a:pt x="127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14"/>
            <p:cNvSpPr/>
            <p:nvPr/>
          </p:nvSpPr>
          <p:spPr>
            <a:xfrm>
              <a:off x="4611425" y="2011113"/>
              <a:ext cx="408125" cy="408100"/>
            </a:xfrm>
            <a:custGeom>
              <a:avLst/>
              <a:gdLst/>
              <a:ahLst/>
              <a:cxnLst/>
              <a:rect l="l" t="t" r="r" b="b"/>
              <a:pathLst>
                <a:path w="16325" h="16324" extrusionOk="0">
                  <a:moveTo>
                    <a:pt x="8168" y="0"/>
                  </a:moveTo>
                  <a:cubicBezTo>
                    <a:pt x="3656" y="0"/>
                    <a:pt x="1" y="3656"/>
                    <a:pt x="1" y="8168"/>
                  </a:cubicBezTo>
                  <a:cubicBezTo>
                    <a:pt x="1" y="8204"/>
                    <a:pt x="25" y="8239"/>
                    <a:pt x="72" y="8239"/>
                  </a:cubicBezTo>
                  <a:cubicBezTo>
                    <a:pt x="120" y="8239"/>
                    <a:pt x="144" y="8204"/>
                    <a:pt x="144" y="8168"/>
                  </a:cubicBezTo>
                  <a:cubicBezTo>
                    <a:pt x="144" y="3739"/>
                    <a:pt x="3727" y="155"/>
                    <a:pt x="8156" y="155"/>
                  </a:cubicBezTo>
                  <a:cubicBezTo>
                    <a:pt x="12574" y="155"/>
                    <a:pt x="16157" y="3739"/>
                    <a:pt x="16157" y="8168"/>
                  </a:cubicBezTo>
                  <a:cubicBezTo>
                    <a:pt x="16157" y="12585"/>
                    <a:pt x="12574" y="16169"/>
                    <a:pt x="8156" y="16169"/>
                  </a:cubicBezTo>
                  <a:cubicBezTo>
                    <a:pt x="8109" y="16169"/>
                    <a:pt x="8073" y="16205"/>
                    <a:pt x="8073" y="16240"/>
                  </a:cubicBezTo>
                  <a:cubicBezTo>
                    <a:pt x="8073" y="16288"/>
                    <a:pt x="8109" y="16324"/>
                    <a:pt x="8156" y="16324"/>
                  </a:cubicBezTo>
                  <a:cubicBezTo>
                    <a:pt x="12657" y="16324"/>
                    <a:pt x="16324" y="12657"/>
                    <a:pt x="16324" y="8156"/>
                  </a:cubicBezTo>
                  <a:cubicBezTo>
                    <a:pt x="16324" y="3644"/>
                    <a:pt x="12681" y="0"/>
                    <a:pt x="81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14"/>
            <p:cNvSpPr/>
            <p:nvPr/>
          </p:nvSpPr>
          <p:spPr>
            <a:xfrm>
              <a:off x="4557250" y="1963213"/>
              <a:ext cx="490875" cy="503000"/>
            </a:xfrm>
            <a:custGeom>
              <a:avLst/>
              <a:gdLst/>
              <a:ahLst/>
              <a:cxnLst/>
              <a:rect l="l" t="t" r="r" b="b"/>
              <a:pathLst>
                <a:path w="19635" h="20120" extrusionOk="0">
                  <a:moveTo>
                    <a:pt x="10345" y="1"/>
                  </a:moveTo>
                  <a:cubicBezTo>
                    <a:pt x="9033" y="1"/>
                    <a:pt x="7721" y="263"/>
                    <a:pt x="6466" y="785"/>
                  </a:cubicBezTo>
                  <a:cubicBezTo>
                    <a:pt x="3977" y="1809"/>
                    <a:pt x="2061" y="3738"/>
                    <a:pt x="1037" y="6226"/>
                  </a:cubicBezTo>
                  <a:cubicBezTo>
                    <a:pt x="1" y="8715"/>
                    <a:pt x="25" y="11441"/>
                    <a:pt x="1049" y="13918"/>
                  </a:cubicBezTo>
                  <a:cubicBezTo>
                    <a:pt x="2072" y="16406"/>
                    <a:pt x="4025" y="18323"/>
                    <a:pt x="6513" y="19359"/>
                  </a:cubicBezTo>
                  <a:cubicBezTo>
                    <a:pt x="7741" y="19866"/>
                    <a:pt x="9030" y="20119"/>
                    <a:pt x="10321" y="20119"/>
                  </a:cubicBezTo>
                  <a:cubicBezTo>
                    <a:pt x="11634" y="20119"/>
                    <a:pt x="12950" y="19858"/>
                    <a:pt x="14205" y="19335"/>
                  </a:cubicBezTo>
                  <a:cubicBezTo>
                    <a:pt x="16670" y="18311"/>
                    <a:pt x="18598" y="16394"/>
                    <a:pt x="19622" y="13918"/>
                  </a:cubicBezTo>
                  <a:cubicBezTo>
                    <a:pt x="19634" y="13894"/>
                    <a:pt x="19622" y="13882"/>
                    <a:pt x="19622" y="13858"/>
                  </a:cubicBezTo>
                  <a:cubicBezTo>
                    <a:pt x="19610" y="13834"/>
                    <a:pt x="19587" y="13823"/>
                    <a:pt x="19575" y="13823"/>
                  </a:cubicBezTo>
                  <a:lnTo>
                    <a:pt x="19515" y="13823"/>
                  </a:lnTo>
                  <a:cubicBezTo>
                    <a:pt x="19491" y="13834"/>
                    <a:pt x="19467" y="13846"/>
                    <a:pt x="19467" y="13858"/>
                  </a:cubicBezTo>
                  <a:cubicBezTo>
                    <a:pt x="18455" y="16287"/>
                    <a:pt x="16550" y="18192"/>
                    <a:pt x="14133" y="19204"/>
                  </a:cubicBezTo>
                  <a:cubicBezTo>
                    <a:pt x="12910" y="19718"/>
                    <a:pt x="11617" y="19974"/>
                    <a:pt x="10324" y="19974"/>
                  </a:cubicBezTo>
                  <a:cubicBezTo>
                    <a:pt x="9039" y="19974"/>
                    <a:pt x="7754" y="19721"/>
                    <a:pt x="6537" y="19216"/>
                  </a:cubicBezTo>
                  <a:cubicBezTo>
                    <a:pt x="4097" y="18204"/>
                    <a:pt x="2180" y="16299"/>
                    <a:pt x="1168" y="13858"/>
                  </a:cubicBezTo>
                  <a:cubicBezTo>
                    <a:pt x="144" y="11417"/>
                    <a:pt x="144" y="8715"/>
                    <a:pt x="1156" y="6274"/>
                  </a:cubicBezTo>
                  <a:cubicBezTo>
                    <a:pt x="2168" y="3833"/>
                    <a:pt x="4073" y="1916"/>
                    <a:pt x="6513" y="904"/>
                  </a:cubicBezTo>
                  <a:cubicBezTo>
                    <a:pt x="7741" y="383"/>
                    <a:pt x="9035" y="124"/>
                    <a:pt x="10328" y="124"/>
                  </a:cubicBezTo>
                  <a:cubicBezTo>
                    <a:pt x="11606" y="124"/>
                    <a:pt x="12884" y="377"/>
                    <a:pt x="14098" y="880"/>
                  </a:cubicBezTo>
                  <a:cubicBezTo>
                    <a:pt x="16539" y="1892"/>
                    <a:pt x="18455" y="3797"/>
                    <a:pt x="19467" y="6238"/>
                  </a:cubicBezTo>
                  <a:cubicBezTo>
                    <a:pt x="19477" y="6275"/>
                    <a:pt x="19507" y="6290"/>
                    <a:pt x="19536" y="6290"/>
                  </a:cubicBezTo>
                  <a:cubicBezTo>
                    <a:pt x="19545" y="6290"/>
                    <a:pt x="19554" y="6289"/>
                    <a:pt x="19563" y="6286"/>
                  </a:cubicBezTo>
                  <a:cubicBezTo>
                    <a:pt x="19598" y="6274"/>
                    <a:pt x="19622" y="6226"/>
                    <a:pt x="19598" y="6203"/>
                  </a:cubicBezTo>
                  <a:cubicBezTo>
                    <a:pt x="18575" y="3714"/>
                    <a:pt x="16646" y="1785"/>
                    <a:pt x="14157" y="761"/>
                  </a:cubicBezTo>
                  <a:cubicBezTo>
                    <a:pt x="12924" y="254"/>
                    <a:pt x="11635" y="1"/>
                    <a:pt x="103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 name="Google Shape;570;p14"/>
          <p:cNvGrpSpPr/>
          <p:nvPr/>
        </p:nvGrpSpPr>
        <p:grpSpPr>
          <a:xfrm rot="-5400000">
            <a:off x="8470913" y="1461657"/>
            <a:ext cx="1942494" cy="2022980"/>
            <a:chOff x="4445625" y="1829838"/>
            <a:chExt cx="739125" cy="769750"/>
          </a:xfrm>
        </p:grpSpPr>
        <p:sp>
          <p:nvSpPr>
            <p:cNvPr id="571" name="Google Shape;571;p14"/>
            <p:cNvSpPr/>
            <p:nvPr/>
          </p:nvSpPr>
          <p:spPr>
            <a:xfrm>
              <a:off x="4497725" y="1897713"/>
              <a:ext cx="634925" cy="634925"/>
            </a:xfrm>
            <a:custGeom>
              <a:avLst/>
              <a:gdLst/>
              <a:ahLst/>
              <a:cxnLst/>
              <a:rect l="l" t="t" r="r" b="b"/>
              <a:pathLst>
                <a:path w="25397" h="25397" extrusionOk="0">
                  <a:moveTo>
                    <a:pt x="12704" y="36"/>
                  </a:moveTo>
                  <a:cubicBezTo>
                    <a:pt x="14407" y="36"/>
                    <a:pt x="16062" y="381"/>
                    <a:pt x="17622" y="1036"/>
                  </a:cubicBezTo>
                  <a:cubicBezTo>
                    <a:pt x="19122" y="1679"/>
                    <a:pt x="20479" y="2584"/>
                    <a:pt x="21646" y="3739"/>
                  </a:cubicBezTo>
                  <a:cubicBezTo>
                    <a:pt x="22801" y="4905"/>
                    <a:pt x="23718" y="6251"/>
                    <a:pt x="24349" y="7763"/>
                  </a:cubicBezTo>
                  <a:cubicBezTo>
                    <a:pt x="25027" y="9323"/>
                    <a:pt x="25349" y="10978"/>
                    <a:pt x="25349" y="12692"/>
                  </a:cubicBezTo>
                  <a:cubicBezTo>
                    <a:pt x="25349" y="14395"/>
                    <a:pt x="25004" y="16050"/>
                    <a:pt x="24349" y="17609"/>
                  </a:cubicBezTo>
                  <a:cubicBezTo>
                    <a:pt x="23718" y="19121"/>
                    <a:pt x="22801" y="20467"/>
                    <a:pt x="21646" y="21634"/>
                  </a:cubicBezTo>
                  <a:cubicBezTo>
                    <a:pt x="20479" y="22789"/>
                    <a:pt x="19122" y="23705"/>
                    <a:pt x="17622" y="24336"/>
                  </a:cubicBezTo>
                  <a:cubicBezTo>
                    <a:pt x="16062" y="25015"/>
                    <a:pt x="14407" y="25336"/>
                    <a:pt x="12704" y="25336"/>
                  </a:cubicBezTo>
                  <a:cubicBezTo>
                    <a:pt x="10990" y="25336"/>
                    <a:pt x="9335" y="24991"/>
                    <a:pt x="7775" y="24336"/>
                  </a:cubicBezTo>
                  <a:cubicBezTo>
                    <a:pt x="6275" y="23705"/>
                    <a:pt x="4918" y="22789"/>
                    <a:pt x="3751" y="21634"/>
                  </a:cubicBezTo>
                  <a:cubicBezTo>
                    <a:pt x="2596" y="20467"/>
                    <a:pt x="1679" y="19121"/>
                    <a:pt x="1048" y="17609"/>
                  </a:cubicBezTo>
                  <a:cubicBezTo>
                    <a:pt x="382" y="16050"/>
                    <a:pt x="48" y="14395"/>
                    <a:pt x="48" y="12692"/>
                  </a:cubicBezTo>
                  <a:cubicBezTo>
                    <a:pt x="48" y="10978"/>
                    <a:pt x="393" y="9323"/>
                    <a:pt x="1048" y="7763"/>
                  </a:cubicBezTo>
                  <a:cubicBezTo>
                    <a:pt x="1691" y="6251"/>
                    <a:pt x="2596" y="4905"/>
                    <a:pt x="3751" y="3739"/>
                  </a:cubicBezTo>
                  <a:cubicBezTo>
                    <a:pt x="4918" y="2584"/>
                    <a:pt x="6275" y="1679"/>
                    <a:pt x="7775" y="1036"/>
                  </a:cubicBezTo>
                  <a:cubicBezTo>
                    <a:pt x="9335" y="369"/>
                    <a:pt x="10990" y="36"/>
                    <a:pt x="12704" y="36"/>
                  </a:cubicBezTo>
                  <a:close/>
                  <a:moveTo>
                    <a:pt x="12704" y="0"/>
                  </a:moveTo>
                  <a:cubicBezTo>
                    <a:pt x="10990" y="0"/>
                    <a:pt x="9323" y="333"/>
                    <a:pt x="7763" y="1000"/>
                  </a:cubicBezTo>
                  <a:cubicBezTo>
                    <a:pt x="6251" y="1643"/>
                    <a:pt x="4882" y="2560"/>
                    <a:pt x="3727" y="3727"/>
                  </a:cubicBezTo>
                  <a:cubicBezTo>
                    <a:pt x="2560" y="4882"/>
                    <a:pt x="1644" y="6239"/>
                    <a:pt x="1001" y="7763"/>
                  </a:cubicBezTo>
                  <a:cubicBezTo>
                    <a:pt x="346" y="9323"/>
                    <a:pt x="1" y="10989"/>
                    <a:pt x="1" y="12704"/>
                  </a:cubicBezTo>
                  <a:cubicBezTo>
                    <a:pt x="1" y="14407"/>
                    <a:pt x="334" y="16073"/>
                    <a:pt x="1001" y="17645"/>
                  </a:cubicBezTo>
                  <a:cubicBezTo>
                    <a:pt x="1644" y="19145"/>
                    <a:pt x="2560" y="20514"/>
                    <a:pt x="3727" y="21669"/>
                  </a:cubicBezTo>
                  <a:cubicBezTo>
                    <a:pt x="4882" y="22836"/>
                    <a:pt x="6239" y="23753"/>
                    <a:pt x="7763" y="24396"/>
                  </a:cubicBezTo>
                  <a:cubicBezTo>
                    <a:pt x="9323" y="25051"/>
                    <a:pt x="10990" y="25396"/>
                    <a:pt x="12704" y="25396"/>
                  </a:cubicBezTo>
                  <a:cubicBezTo>
                    <a:pt x="14407" y="25396"/>
                    <a:pt x="16074" y="25051"/>
                    <a:pt x="17646" y="24396"/>
                  </a:cubicBezTo>
                  <a:cubicBezTo>
                    <a:pt x="19146" y="23753"/>
                    <a:pt x="20515" y="22836"/>
                    <a:pt x="21670" y="21669"/>
                  </a:cubicBezTo>
                  <a:cubicBezTo>
                    <a:pt x="22837" y="20514"/>
                    <a:pt x="23753" y="19157"/>
                    <a:pt x="24396" y="17645"/>
                  </a:cubicBezTo>
                  <a:cubicBezTo>
                    <a:pt x="25051" y="16073"/>
                    <a:pt x="25397" y="14407"/>
                    <a:pt x="25397" y="12704"/>
                  </a:cubicBezTo>
                  <a:cubicBezTo>
                    <a:pt x="25397" y="10989"/>
                    <a:pt x="25063" y="9323"/>
                    <a:pt x="24396" y="7763"/>
                  </a:cubicBezTo>
                  <a:cubicBezTo>
                    <a:pt x="23753" y="6251"/>
                    <a:pt x="22837" y="4882"/>
                    <a:pt x="21670" y="3727"/>
                  </a:cubicBezTo>
                  <a:cubicBezTo>
                    <a:pt x="20515" y="2560"/>
                    <a:pt x="19158" y="1643"/>
                    <a:pt x="17646" y="1000"/>
                  </a:cubicBezTo>
                  <a:cubicBezTo>
                    <a:pt x="16074" y="345"/>
                    <a:pt x="14407" y="0"/>
                    <a:pt x="1270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14"/>
            <p:cNvSpPr/>
            <p:nvPr/>
          </p:nvSpPr>
          <p:spPr>
            <a:xfrm>
              <a:off x="4620350" y="2020038"/>
              <a:ext cx="389975" cy="389650"/>
            </a:xfrm>
            <a:custGeom>
              <a:avLst/>
              <a:gdLst/>
              <a:ahLst/>
              <a:cxnLst/>
              <a:rect l="l" t="t" r="r" b="b"/>
              <a:pathLst>
                <a:path w="15599" h="15586" extrusionOk="0">
                  <a:moveTo>
                    <a:pt x="15598" y="7799"/>
                  </a:moveTo>
                  <a:cubicBezTo>
                    <a:pt x="15598" y="3489"/>
                    <a:pt x="12110" y="0"/>
                    <a:pt x="7799" y="0"/>
                  </a:cubicBezTo>
                  <a:cubicBezTo>
                    <a:pt x="3478" y="0"/>
                    <a:pt x="1" y="3477"/>
                    <a:pt x="1" y="7799"/>
                  </a:cubicBezTo>
                  <a:cubicBezTo>
                    <a:pt x="1" y="12097"/>
                    <a:pt x="3478" y="15586"/>
                    <a:pt x="7799" y="15586"/>
                  </a:cubicBezTo>
                  <a:cubicBezTo>
                    <a:pt x="12110" y="15586"/>
                    <a:pt x="15598" y="12097"/>
                    <a:pt x="15598" y="7799"/>
                  </a:cubicBezTo>
                  <a:close/>
                  <a:moveTo>
                    <a:pt x="1703" y="7799"/>
                  </a:moveTo>
                  <a:cubicBezTo>
                    <a:pt x="1703" y="4430"/>
                    <a:pt x="4430" y="1703"/>
                    <a:pt x="7799" y="1703"/>
                  </a:cubicBezTo>
                  <a:cubicBezTo>
                    <a:pt x="11157" y="1703"/>
                    <a:pt x="13884" y="4430"/>
                    <a:pt x="13884" y="7799"/>
                  </a:cubicBezTo>
                  <a:cubicBezTo>
                    <a:pt x="13884" y="11157"/>
                    <a:pt x="11157" y="13883"/>
                    <a:pt x="7799" y="13883"/>
                  </a:cubicBezTo>
                  <a:cubicBezTo>
                    <a:pt x="4430" y="13871"/>
                    <a:pt x="1703" y="11145"/>
                    <a:pt x="1703" y="7799"/>
                  </a:cubicBezTo>
                  <a:close/>
                </a:path>
              </a:pathLst>
            </a:custGeom>
            <a:gradFill>
              <a:gsLst>
                <a:gs pos="0">
                  <a:schemeClr val="dk2"/>
                </a:gs>
                <a:gs pos="100000">
                  <a:schemeClr val="lt2"/>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14"/>
            <p:cNvSpPr/>
            <p:nvPr/>
          </p:nvSpPr>
          <p:spPr>
            <a:xfrm>
              <a:off x="4445625" y="1845313"/>
              <a:ext cx="739125" cy="739100"/>
            </a:xfrm>
            <a:custGeom>
              <a:avLst/>
              <a:gdLst/>
              <a:ahLst/>
              <a:cxnLst/>
              <a:rect l="l" t="t" r="r" b="b"/>
              <a:pathLst>
                <a:path w="29565" h="29564" extrusionOk="0">
                  <a:moveTo>
                    <a:pt x="29564" y="14788"/>
                  </a:moveTo>
                  <a:cubicBezTo>
                    <a:pt x="29564" y="6608"/>
                    <a:pt x="22944" y="1"/>
                    <a:pt x="14788" y="1"/>
                  </a:cubicBezTo>
                  <a:cubicBezTo>
                    <a:pt x="6609" y="1"/>
                    <a:pt x="1" y="6632"/>
                    <a:pt x="1" y="14788"/>
                  </a:cubicBezTo>
                  <a:cubicBezTo>
                    <a:pt x="1" y="22944"/>
                    <a:pt x="6633" y="29564"/>
                    <a:pt x="14788" y="29564"/>
                  </a:cubicBezTo>
                  <a:cubicBezTo>
                    <a:pt x="22956" y="29564"/>
                    <a:pt x="29564" y="22944"/>
                    <a:pt x="29564" y="14788"/>
                  </a:cubicBezTo>
                  <a:close/>
                  <a:moveTo>
                    <a:pt x="2823" y="14788"/>
                  </a:moveTo>
                  <a:cubicBezTo>
                    <a:pt x="2823" y="8180"/>
                    <a:pt x="8181" y="2822"/>
                    <a:pt x="14788" y="2822"/>
                  </a:cubicBezTo>
                  <a:cubicBezTo>
                    <a:pt x="21396" y="2822"/>
                    <a:pt x="26754" y="8180"/>
                    <a:pt x="26754" y="14788"/>
                  </a:cubicBezTo>
                  <a:cubicBezTo>
                    <a:pt x="26754" y="21384"/>
                    <a:pt x="21396" y="26742"/>
                    <a:pt x="14788" y="26742"/>
                  </a:cubicBezTo>
                  <a:cubicBezTo>
                    <a:pt x="8181" y="26730"/>
                    <a:pt x="2823" y="21372"/>
                    <a:pt x="2823" y="14788"/>
                  </a:cubicBezTo>
                  <a:close/>
                </a:path>
              </a:pathLst>
            </a:custGeom>
            <a:gradFill>
              <a:gsLst>
                <a:gs pos="0">
                  <a:schemeClr val="dk2"/>
                </a:gs>
                <a:gs pos="100000">
                  <a:schemeClr val="lt2"/>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14"/>
            <p:cNvSpPr/>
            <p:nvPr/>
          </p:nvSpPr>
          <p:spPr>
            <a:xfrm>
              <a:off x="4537900" y="1829838"/>
              <a:ext cx="554575" cy="769750"/>
            </a:xfrm>
            <a:custGeom>
              <a:avLst/>
              <a:gdLst/>
              <a:ahLst/>
              <a:cxnLst/>
              <a:rect l="l" t="t" r="r" b="b"/>
              <a:pathLst>
                <a:path w="22183" h="30790" extrusionOk="0">
                  <a:moveTo>
                    <a:pt x="11062" y="0"/>
                  </a:moveTo>
                  <a:cubicBezTo>
                    <a:pt x="8978" y="0"/>
                    <a:pt x="6966" y="405"/>
                    <a:pt x="5061" y="1203"/>
                  </a:cubicBezTo>
                  <a:cubicBezTo>
                    <a:pt x="3239" y="1977"/>
                    <a:pt x="1584" y="3096"/>
                    <a:pt x="168" y="4513"/>
                  </a:cubicBezTo>
                  <a:cubicBezTo>
                    <a:pt x="108" y="4549"/>
                    <a:pt x="60" y="4608"/>
                    <a:pt x="1" y="4668"/>
                  </a:cubicBezTo>
                  <a:lnTo>
                    <a:pt x="1" y="4894"/>
                  </a:lnTo>
                  <a:lnTo>
                    <a:pt x="287" y="4608"/>
                  </a:lnTo>
                  <a:cubicBezTo>
                    <a:pt x="3168" y="1739"/>
                    <a:pt x="7002" y="143"/>
                    <a:pt x="11074" y="143"/>
                  </a:cubicBezTo>
                  <a:cubicBezTo>
                    <a:pt x="15158" y="143"/>
                    <a:pt x="18979" y="1727"/>
                    <a:pt x="21861" y="4608"/>
                  </a:cubicBezTo>
                  <a:cubicBezTo>
                    <a:pt x="21958" y="4694"/>
                    <a:pt x="22045" y="4790"/>
                    <a:pt x="22123" y="4870"/>
                  </a:cubicBezTo>
                  <a:lnTo>
                    <a:pt x="22123" y="4870"/>
                  </a:lnTo>
                  <a:lnTo>
                    <a:pt x="22123" y="4668"/>
                  </a:lnTo>
                  <a:lnTo>
                    <a:pt x="21956" y="4513"/>
                  </a:lnTo>
                  <a:cubicBezTo>
                    <a:pt x="20539" y="3096"/>
                    <a:pt x="18884" y="1977"/>
                    <a:pt x="17063" y="1203"/>
                  </a:cubicBezTo>
                  <a:cubicBezTo>
                    <a:pt x="15158" y="405"/>
                    <a:pt x="13145" y="0"/>
                    <a:pt x="11062" y="0"/>
                  </a:cubicBezTo>
                  <a:close/>
                  <a:moveTo>
                    <a:pt x="22123" y="4870"/>
                  </a:moveTo>
                  <a:lnTo>
                    <a:pt x="22123" y="4894"/>
                  </a:lnTo>
                  <a:lnTo>
                    <a:pt x="22146" y="4894"/>
                  </a:lnTo>
                  <a:cubicBezTo>
                    <a:pt x="22139" y="4886"/>
                    <a:pt x="22131" y="4878"/>
                    <a:pt x="22123" y="4870"/>
                  </a:cubicBezTo>
                  <a:close/>
                  <a:moveTo>
                    <a:pt x="37" y="25896"/>
                  </a:moveTo>
                  <a:lnTo>
                    <a:pt x="37" y="26123"/>
                  </a:lnTo>
                  <a:lnTo>
                    <a:pt x="203" y="26277"/>
                  </a:lnTo>
                  <a:cubicBezTo>
                    <a:pt x="1608" y="27694"/>
                    <a:pt x="3263" y="28813"/>
                    <a:pt x="5097" y="29587"/>
                  </a:cubicBezTo>
                  <a:cubicBezTo>
                    <a:pt x="7002" y="30385"/>
                    <a:pt x="9014" y="30790"/>
                    <a:pt x="11097" y="30790"/>
                  </a:cubicBezTo>
                  <a:cubicBezTo>
                    <a:pt x="13181" y="30790"/>
                    <a:pt x="15181" y="30385"/>
                    <a:pt x="17086" y="29587"/>
                  </a:cubicBezTo>
                  <a:cubicBezTo>
                    <a:pt x="18920" y="28813"/>
                    <a:pt x="20575" y="27694"/>
                    <a:pt x="21992" y="26277"/>
                  </a:cubicBezTo>
                  <a:lnTo>
                    <a:pt x="22146" y="26123"/>
                  </a:lnTo>
                  <a:lnTo>
                    <a:pt x="22182" y="26123"/>
                  </a:lnTo>
                  <a:lnTo>
                    <a:pt x="22182" y="25896"/>
                  </a:lnTo>
                  <a:cubicBezTo>
                    <a:pt x="22075" y="25980"/>
                    <a:pt x="21980" y="26087"/>
                    <a:pt x="21896" y="26170"/>
                  </a:cubicBezTo>
                  <a:cubicBezTo>
                    <a:pt x="19015" y="29052"/>
                    <a:pt x="15181" y="30635"/>
                    <a:pt x="11109" y="30635"/>
                  </a:cubicBezTo>
                  <a:cubicBezTo>
                    <a:pt x="7026" y="30635"/>
                    <a:pt x="3204" y="29064"/>
                    <a:pt x="322" y="26170"/>
                  </a:cubicBezTo>
                  <a:cubicBezTo>
                    <a:pt x="215" y="26087"/>
                    <a:pt x="120" y="25980"/>
                    <a:pt x="37" y="2589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14"/>
            <p:cNvSpPr/>
            <p:nvPr/>
          </p:nvSpPr>
          <p:spPr>
            <a:xfrm>
              <a:off x="4669175" y="2069163"/>
              <a:ext cx="291425" cy="291125"/>
            </a:xfrm>
            <a:custGeom>
              <a:avLst/>
              <a:gdLst/>
              <a:ahLst/>
              <a:cxnLst/>
              <a:rect l="l" t="t" r="r" b="b"/>
              <a:pathLst>
                <a:path w="11657" h="11645" extrusionOk="0">
                  <a:moveTo>
                    <a:pt x="5823" y="0"/>
                  </a:moveTo>
                  <a:cubicBezTo>
                    <a:pt x="2608" y="0"/>
                    <a:pt x="1" y="2596"/>
                    <a:pt x="1" y="5810"/>
                  </a:cubicBezTo>
                  <a:cubicBezTo>
                    <a:pt x="1" y="5858"/>
                    <a:pt x="36" y="5894"/>
                    <a:pt x="84" y="5894"/>
                  </a:cubicBezTo>
                  <a:cubicBezTo>
                    <a:pt x="120" y="5894"/>
                    <a:pt x="155" y="5858"/>
                    <a:pt x="155" y="5810"/>
                  </a:cubicBezTo>
                  <a:cubicBezTo>
                    <a:pt x="155" y="2679"/>
                    <a:pt x="2715" y="131"/>
                    <a:pt x="5835" y="131"/>
                  </a:cubicBezTo>
                  <a:cubicBezTo>
                    <a:pt x="8978" y="131"/>
                    <a:pt x="11526" y="2679"/>
                    <a:pt x="11526" y="5810"/>
                  </a:cubicBezTo>
                  <a:cubicBezTo>
                    <a:pt x="11526" y="8954"/>
                    <a:pt x="8966" y="11501"/>
                    <a:pt x="5835" y="11501"/>
                  </a:cubicBezTo>
                  <a:cubicBezTo>
                    <a:pt x="5799" y="11501"/>
                    <a:pt x="5763" y="11525"/>
                    <a:pt x="5763" y="11573"/>
                  </a:cubicBezTo>
                  <a:cubicBezTo>
                    <a:pt x="5763" y="11620"/>
                    <a:pt x="5799" y="11644"/>
                    <a:pt x="5835" y="11644"/>
                  </a:cubicBezTo>
                  <a:cubicBezTo>
                    <a:pt x="9049" y="11644"/>
                    <a:pt x="11657" y="9049"/>
                    <a:pt x="11657" y="5834"/>
                  </a:cubicBezTo>
                  <a:cubicBezTo>
                    <a:pt x="11657" y="2619"/>
                    <a:pt x="9049" y="12"/>
                    <a:pt x="58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14"/>
            <p:cNvSpPr/>
            <p:nvPr/>
          </p:nvSpPr>
          <p:spPr>
            <a:xfrm>
              <a:off x="4495350" y="1894713"/>
              <a:ext cx="546525" cy="640300"/>
            </a:xfrm>
            <a:custGeom>
              <a:avLst/>
              <a:gdLst/>
              <a:ahLst/>
              <a:cxnLst/>
              <a:rect l="l" t="t" r="r" b="b"/>
              <a:pathLst>
                <a:path w="21861" h="25612" extrusionOk="0">
                  <a:moveTo>
                    <a:pt x="12799" y="1"/>
                  </a:moveTo>
                  <a:cubicBezTo>
                    <a:pt x="9370" y="1"/>
                    <a:pt x="6156" y="1346"/>
                    <a:pt x="3751" y="3751"/>
                  </a:cubicBezTo>
                  <a:cubicBezTo>
                    <a:pt x="1322" y="6180"/>
                    <a:pt x="0" y="9383"/>
                    <a:pt x="0" y="12800"/>
                  </a:cubicBezTo>
                  <a:cubicBezTo>
                    <a:pt x="0" y="16229"/>
                    <a:pt x="1334" y="19444"/>
                    <a:pt x="3751" y="21849"/>
                  </a:cubicBezTo>
                  <a:cubicBezTo>
                    <a:pt x="6168" y="24278"/>
                    <a:pt x="9370" y="25611"/>
                    <a:pt x="12799" y="25611"/>
                  </a:cubicBezTo>
                  <a:cubicBezTo>
                    <a:pt x="16217" y="25611"/>
                    <a:pt x="19431" y="24266"/>
                    <a:pt x="21848" y="21849"/>
                  </a:cubicBezTo>
                  <a:cubicBezTo>
                    <a:pt x="21848" y="21837"/>
                    <a:pt x="21860" y="21813"/>
                    <a:pt x="21860" y="21789"/>
                  </a:cubicBezTo>
                  <a:cubicBezTo>
                    <a:pt x="21860" y="21772"/>
                    <a:pt x="21860" y="21761"/>
                    <a:pt x="21855" y="21761"/>
                  </a:cubicBezTo>
                  <a:cubicBezTo>
                    <a:pt x="21854" y="21761"/>
                    <a:pt x="21851" y="21762"/>
                    <a:pt x="21848" y="21766"/>
                  </a:cubicBezTo>
                  <a:cubicBezTo>
                    <a:pt x="21830" y="21748"/>
                    <a:pt x="21810" y="21739"/>
                    <a:pt x="21790" y="21739"/>
                  </a:cubicBezTo>
                  <a:cubicBezTo>
                    <a:pt x="21771" y="21739"/>
                    <a:pt x="21753" y="21748"/>
                    <a:pt x="21741" y="21766"/>
                  </a:cubicBezTo>
                  <a:cubicBezTo>
                    <a:pt x="19348" y="24159"/>
                    <a:pt x="16169" y="25468"/>
                    <a:pt x="12799" y="25468"/>
                  </a:cubicBezTo>
                  <a:cubicBezTo>
                    <a:pt x="9418" y="25468"/>
                    <a:pt x="6227" y="24147"/>
                    <a:pt x="3846" y="21766"/>
                  </a:cubicBezTo>
                  <a:cubicBezTo>
                    <a:pt x="1453" y="19372"/>
                    <a:pt x="143" y="16193"/>
                    <a:pt x="143" y="12824"/>
                  </a:cubicBezTo>
                  <a:cubicBezTo>
                    <a:pt x="143" y="9443"/>
                    <a:pt x="1465" y="6252"/>
                    <a:pt x="3846" y="3870"/>
                  </a:cubicBezTo>
                  <a:cubicBezTo>
                    <a:pt x="6251" y="1477"/>
                    <a:pt x="9418" y="168"/>
                    <a:pt x="12799" y="168"/>
                  </a:cubicBezTo>
                  <a:cubicBezTo>
                    <a:pt x="16169" y="168"/>
                    <a:pt x="19360" y="1489"/>
                    <a:pt x="21741" y="3870"/>
                  </a:cubicBezTo>
                  <a:cubicBezTo>
                    <a:pt x="21753" y="3888"/>
                    <a:pt x="21771" y="3897"/>
                    <a:pt x="21790" y="3897"/>
                  </a:cubicBezTo>
                  <a:cubicBezTo>
                    <a:pt x="21810" y="3897"/>
                    <a:pt x="21830" y="3888"/>
                    <a:pt x="21848" y="3870"/>
                  </a:cubicBezTo>
                  <a:cubicBezTo>
                    <a:pt x="21848" y="3859"/>
                    <a:pt x="21860" y="3835"/>
                    <a:pt x="21860" y="3811"/>
                  </a:cubicBezTo>
                  <a:cubicBezTo>
                    <a:pt x="21860" y="3787"/>
                    <a:pt x="21860" y="3775"/>
                    <a:pt x="21848" y="3751"/>
                  </a:cubicBezTo>
                  <a:cubicBezTo>
                    <a:pt x="19419" y="1334"/>
                    <a:pt x="16217" y="1"/>
                    <a:pt x="127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14"/>
            <p:cNvSpPr/>
            <p:nvPr/>
          </p:nvSpPr>
          <p:spPr>
            <a:xfrm>
              <a:off x="4611425" y="2011113"/>
              <a:ext cx="408125" cy="408100"/>
            </a:xfrm>
            <a:custGeom>
              <a:avLst/>
              <a:gdLst/>
              <a:ahLst/>
              <a:cxnLst/>
              <a:rect l="l" t="t" r="r" b="b"/>
              <a:pathLst>
                <a:path w="16325" h="16324" extrusionOk="0">
                  <a:moveTo>
                    <a:pt x="8168" y="0"/>
                  </a:moveTo>
                  <a:cubicBezTo>
                    <a:pt x="3656" y="0"/>
                    <a:pt x="1" y="3656"/>
                    <a:pt x="1" y="8168"/>
                  </a:cubicBezTo>
                  <a:cubicBezTo>
                    <a:pt x="1" y="8204"/>
                    <a:pt x="25" y="8239"/>
                    <a:pt x="72" y="8239"/>
                  </a:cubicBezTo>
                  <a:cubicBezTo>
                    <a:pt x="120" y="8239"/>
                    <a:pt x="144" y="8204"/>
                    <a:pt x="144" y="8168"/>
                  </a:cubicBezTo>
                  <a:cubicBezTo>
                    <a:pt x="144" y="3739"/>
                    <a:pt x="3727" y="155"/>
                    <a:pt x="8156" y="155"/>
                  </a:cubicBezTo>
                  <a:cubicBezTo>
                    <a:pt x="12574" y="155"/>
                    <a:pt x="16157" y="3739"/>
                    <a:pt x="16157" y="8168"/>
                  </a:cubicBezTo>
                  <a:cubicBezTo>
                    <a:pt x="16157" y="12585"/>
                    <a:pt x="12574" y="16169"/>
                    <a:pt x="8156" y="16169"/>
                  </a:cubicBezTo>
                  <a:cubicBezTo>
                    <a:pt x="8109" y="16169"/>
                    <a:pt x="8073" y="16205"/>
                    <a:pt x="8073" y="16240"/>
                  </a:cubicBezTo>
                  <a:cubicBezTo>
                    <a:pt x="8073" y="16288"/>
                    <a:pt x="8109" y="16324"/>
                    <a:pt x="8156" y="16324"/>
                  </a:cubicBezTo>
                  <a:cubicBezTo>
                    <a:pt x="12657" y="16324"/>
                    <a:pt x="16324" y="12657"/>
                    <a:pt x="16324" y="8156"/>
                  </a:cubicBezTo>
                  <a:cubicBezTo>
                    <a:pt x="16324" y="3644"/>
                    <a:pt x="12681" y="0"/>
                    <a:pt x="81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14"/>
            <p:cNvSpPr/>
            <p:nvPr/>
          </p:nvSpPr>
          <p:spPr>
            <a:xfrm>
              <a:off x="4557250" y="1963213"/>
              <a:ext cx="490875" cy="503000"/>
            </a:xfrm>
            <a:custGeom>
              <a:avLst/>
              <a:gdLst/>
              <a:ahLst/>
              <a:cxnLst/>
              <a:rect l="l" t="t" r="r" b="b"/>
              <a:pathLst>
                <a:path w="19635" h="20120" extrusionOk="0">
                  <a:moveTo>
                    <a:pt x="10345" y="1"/>
                  </a:moveTo>
                  <a:cubicBezTo>
                    <a:pt x="9033" y="1"/>
                    <a:pt x="7721" y="263"/>
                    <a:pt x="6466" y="785"/>
                  </a:cubicBezTo>
                  <a:cubicBezTo>
                    <a:pt x="3977" y="1809"/>
                    <a:pt x="2061" y="3738"/>
                    <a:pt x="1037" y="6226"/>
                  </a:cubicBezTo>
                  <a:cubicBezTo>
                    <a:pt x="1" y="8715"/>
                    <a:pt x="25" y="11441"/>
                    <a:pt x="1049" y="13918"/>
                  </a:cubicBezTo>
                  <a:cubicBezTo>
                    <a:pt x="2072" y="16406"/>
                    <a:pt x="4025" y="18323"/>
                    <a:pt x="6513" y="19359"/>
                  </a:cubicBezTo>
                  <a:cubicBezTo>
                    <a:pt x="7741" y="19866"/>
                    <a:pt x="9030" y="20119"/>
                    <a:pt x="10321" y="20119"/>
                  </a:cubicBezTo>
                  <a:cubicBezTo>
                    <a:pt x="11634" y="20119"/>
                    <a:pt x="12950" y="19858"/>
                    <a:pt x="14205" y="19335"/>
                  </a:cubicBezTo>
                  <a:cubicBezTo>
                    <a:pt x="16670" y="18311"/>
                    <a:pt x="18598" y="16394"/>
                    <a:pt x="19622" y="13918"/>
                  </a:cubicBezTo>
                  <a:cubicBezTo>
                    <a:pt x="19634" y="13894"/>
                    <a:pt x="19622" y="13882"/>
                    <a:pt x="19622" y="13858"/>
                  </a:cubicBezTo>
                  <a:cubicBezTo>
                    <a:pt x="19610" y="13834"/>
                    <a:pt x="19587" y="13823"/>
                    <a:pt x="19575" y="13823"/>
                  </a:cubicBezTo>
                  <a:lnTo>
                    <a:pt x="19515" y="13823"/>
                  </a:lnTo>
                  <a:cubicBezTo>
                    <a:pt x="19491" y="13834"/>
                    <a:pt x="19467" y="13846"/>
                    <a:pt x="19467" y="13858"/>
                  </a:cubicBezTo>
                  <a:cubicBezTo>
                    <a:pt x="18455" y="16287"/>
                    <a:pt x="16550" y="18192"/>
                    <a:pt x="14133" y="19204"/>
                  </a:cubicBezTo>
                  <a:cubicBezTo>
                    <a:pt x="12910" y="19718"/>
                    <a:pt x="11617" y="19974"/>
                    <a:pt x="10324" y="19974"/>
                  </a:cubicBezTo>
                  <a:cubicBezTo>
                    <a:pt x="9039" y="19974"/>
                    <a:pt x="7754" y="19721"/>
                    <a:pt x="6537" y="19216"/>
                  </a:cubicBezTo>
                  <a:cubicBezTo>
                    <a:pt x="4097" y="18204"/>
                    <a:pt x="2180" y="16299"/>
                    <a:pt x="1168" y="13858"/>
                  </a:cubicBezTo>
                  <a:cubicBezTo>
                    <a:pt x="144" y="11417"/>
                    <a:pt x="144" y="8715"/>
                    <a:pt x="1156" y="6274"/>
                  </a:cubicBezTo>
                  <a:cubicBezTo>
                    <a:pt x="2168" y="3833"/>
                    <a:pt x="4073" y="1916"/>
                    <a:pt x="6513" y="904"/>
                  </a:cubicBezTo>
                  <a:cubicBezTo>
                    <a:pt x="7741" y="383"/>
                    <a:pt x="9035" y="124"/>
                    <a:pt x="10328" y="124"/>
                  </a:cubicBezTo>
                  <a:cubicBezTo>
                    <a:pt x="11606" y="124"/>
                    <a:pt x="12884" y="377"/>
                    <a:pt x="14098" y="880"/>
                  </a:cubicBezTo>
                  <a:cubicBezTo>
                    <a:pt x="16539" y="1892"/>
                    <a:pt x="18455" y="3797"/>
                    <a:pt x="19467" y="6238"/>
                  </a:cubicBezTo>
                  <a:cubicBezTo>
                    <a:pt x="19477" y="6275"/>
                    <a:pt x="19507" y="6290"/>
                    <a:pt x="19536" y="6290"/>
                  </a:cubicBezTo>
                  <a:cubicBezTo>
                    <a:pt x="19545" y="6290"/>
                    <a:pt x="19554" y="6289"/>
                    <a:pt x="19563" y="6286"/>
                  </a:cubicBezTo>
                  <a:cubicBezTo>
                    <a:pt x="19598" y="6274"/>
                    <a:pt x="19622" y="6226"/>
                    <a:pt x="19598" y="6203"/>
                  </a:cubicBezTo>
                  <a:cubicBezTo>
                    <a:pt x="18575" y="3714"/>
                    <a:pt x="16646" y="1785"/>
                    <a:pt x="14157" y="761"/>
                  </a:cubicBezTo>
                  <a:cubicBezTo>
                    <a:pt x="12924" y="254"/>
                    <a:pt x="11635" y="1"/>
                    <a:pt x="103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616"/>
        <p:cNvGrpSpPr/>
        <p:nvPr/>
      </p:nvGrpSpPr>
      <p:grpSpPr>
        <a:xfrm>
          <a:off x="0" y="0"/>
          <a:ext cx="0" cy="0"/>
          <a:chOff x="0" y="0"/>
          <a:chExt cx="0" cy="0"/>
        </a:xfrm>
      </p:grpSpPr>
      <p:grpSp>
        <p:nvGrpSpPr>
          <p:cNvPr id="617" name="Google Shape;617;p16"/>
          <p:cNvGrpSpPr/>
          <p:nvPr/>
        </p:nvGrpSpPr>
        <p:grpSpPr>
          <a:xfrm>
            <a:off x="8064938" y="-1041168"/>
            <a:ext cx="1942494" cy="2022980"/>
            <a:chOff x="4445625" y="1829838"/>
            <a:chExt cx="739125" cy="769750"/>
          </a:xfrm>
        </p:grpSpPr>
        <p:sp>
          <p:nvSpPr>
            <p:cNvPr id="618" name="Google Shape;618;p16"/>
            <p:cNvSpPr/>
            <p:nvPr/>
          </p:nvSpPr>
          <p:spPr>
            <a:xfrm>
              <a:off x="4497725" y="1897713"/>
              <a:ext cx="634925" cy="634925"/>
            </a:xfrm>
            <a:custGeom>
              <a:avLst/>
              <a:gdLst/>
              <a:ahLst/>
              <a:cxnLst/>
              <a:rect l="l" t="t" r="r" b="b"/>
              <a:pathLst>
                <a:path w="25397" h="25397" extrusionOk="0">
                  <a:moveTo>
                    <a:pt x="12704" y="36"/>
                  </a:moveTo>
                  <a:cubicBezTo>
                    <a:pt x="14407" y="36"/>
                    <a:pt x="16062" y="381"/>
                    <a:pt x="17622" y="1036"/>
                  </a:cubicBezTo>
                  <a:cubicBezTo>
                    <a:pt x="19122" y="1679"/>
                    <a:pt x="20479" y="2584"/>
                    <a:pt x="21646" y="3739"/>
                  </a:cubicBezTo>
                  <a:cubicBezTo>
                    <a:pt x="22801" y="4905"/>
                    <a:pt x="23718" y="6251"/>
                    <a:pt x="24349" y="7763"/>
                  </a:cubicBezTo>
                  <a:cubicBezTo>
                    <a:pt x="25027" y="9323"/>
                    <a:pt x="25349" y="10978"/>
                    <a:pt x="25349" y="12692"/>
                  </a:cubicBezTo>
                  <a:cubicBezTo>
                    <a:pt x="25349" y="14395"/>
                    <a:pt x="25004" y="16050"/>
                    <a:pt x="24349" y="17609"/>
                  </a:cubicBezTo>
                  <a:cubicBezTo>
                    <a:pt x="23718" y="19121"/>
                    <a:pt x="22801" y="20467"/>
                    <a:pt x="21646" y="21634"/>
                  </a:cubicBezTo>
                  <a:cubicBezTo>
                    <a:pt x="20479" y="22789"/>
                    <a:pt x="19122" y="23705"/>
                    <a:pt x="17622" y="24336"/>
                  </a:cubicBezTo>
                  <a:cubicBezTo>
                    <a:pt x="16062" y="25015"/>
                    <a:pt x="14407" y="25336"/>
                    <a:pt x="12704" y="25336"/>
                  </a:cubicBezTo>
                  <a:cubicBezTo>
                    <a:pt x="10990" y="25336"/>
                    <a:pt x="9335" y="24991"/>
                    <a:pt x="7775" y="24336"/>
                  </a:cubicBezTo>
                  <a:cubicBezTo>
                    <a:pt x="6275" y="23705"/>
                    <a:pt x="4918" y="22789"/>
                    <a:pt x="3751" y="21634"/>
                  </a:cubicBezTo>
                  <a:cubicBezTo>
                    <a:pt x="2596" y="20467"/>
                    <a:pt x="1679" y="19121"/>
                    <a:pt x="1048" y="17609"/>
                  </a:cubicBezTo>
                  <a:cubicBezTo>
                    <a:pt x="382" y="16050"/>
                    <a:pt x="48" y="14395"/>
                    <a:pt x="48" y="12692"/>
                  </a:cubicBezTo>
                  <a:cubicBezTo>
                    <a:pt x="48" y="10978"/>
                    <a:pt x="393" y="9323"/>
                    <a:pt x="1048" y="7763"/>
                  </a:cubicBezTo>
                  <a:cubicBezTo>
                    <a:pt x="1691" y="6251"/>
                    <a:pt x="2596" y="4905"/>
                    <a:pt x="3751" y="3739"/>
                  </a:cubicBezTo>
                  <a:cubicBezTo>
                    <a:pt x="4918" y="2584"/>
                    <a:pt x="6275" y="1679"/>
                    <a:pt x="7775" y="1036"/>
                  </a:cubicBezTo>
                  <a:cubicBezTo>
                    <a:pt x="9335" y="369"/>
                    <a:pt x="10990" y="36"/>
                    <a:pt x="12704" y="36"/>
                  </a:cubicBezTo>
                  <a:close/>
                  <a:moveTo>
                    <a:pt x="12704" y="0"/>
                  </a:moveTo>
                  <a:cubicBezTo>
                    <a:pt x="10990" y="0"/>
                    <a:pt x="9323" y="333"/>
                    <a:pt x="7763" y="1000"/>
                  </a:cubicBezTo>
                  <a:cubicBezTo>
                    <a:pt x="6251" y="1643"/>
                    <a:pt x="4882" y="2560"/>
                    <a:pt x="3727" y="3727"/>
                  </a:cubicBezTo>
                  <a:cubicBezTo>
                    <a:pt x="2560" y="4882"/>
                    <a:pt x="1644" y="6239"/>
                    <a:pt x="1001" y="7763"/>
                  </a:cubicBezTo>
                  <a:cubicBezTo>
                    <a:pt x="346" y="9323"/>
                    <a:pt x="1" y="10989"/>
                    <a:pt x="1" y="12704"/>
                  </a:cubicBezTo>
                  <a:cubicBezTo>
                    <a:pt x="1" y="14407"/>
                    <a:pt x="334" y="16073"/>
                    <a:pt x="1001" y="17645"/>
                  </a:cubicBezTo>
                  <a:cubicBezTo>
                    <a:pt x="1644" y="19145"/>
                    <a:pt x="2560" y="20514"/>
                    <a:pt x="3727" y="21669"/>
                  </a:cubicBezTo>
                  <a:cubicBezTo>
                    <a:pt x="4882" y="22836"/>
                    <a:pt x="6239" y="23753"/>
                    <a:pt x="7763" y="24396"/>
                  </a:cubicBezTo>
                  <a:cubicBezTo>
                    <a:pt x="9323" y="25051"/>
                    <a:pt x="10990" y="25396"/>
                    <a:pt x="12704" y="25396"/>
                  </a:cubicBezTo>
                  <a:cubicBezTo>
                    <a:pt x="14407" y="25396"/>
                    <a:pt x="16074" y="25051"/>
                    <a:pt x="17646" y="24396"/>
                  </a:cubicBezTo>
                  <a:cubicBezTo>
                    <a:pt x="19146" y="23753"/>
                    <a:pt x="20515" y="22836"/>
                    <a:pt x="21670" y="21669"/>
                  </a:cubicBezTo>
                  <a:cubicBezTo>
                    <a:pt x="22837" y="20514"/>
                    <a:pt x="23753" y="19157"/>
                    <a:pt x="24396" y="17645"/>
                  </a:cubicBezTo>
                  <a:cubicBezTo>
                    <a:pt x="25051" y="16073"/>
                    <a:pt x="25397" y="14407"/>
                    <a:pt x="25397" y="12704"/>
                  </a:cubicBezTo>
                  <a:cubicBezTo>
                    <a:pt x="25397" y="10989"/>
                    <a:pt x="25063" y="9323"/>
                    <a:pt x="24396" y="7763"/>
                  </a:cubicBezTo>
                  <a:cubicBezTo>
                    <a:pt x="23753" y="6251"/>
                    <a:pt x="22837" y="4882"/>
                    <a:pt x="21670" y="3727"/>
                  </a:cubicBezTo>
                  <a:cubicBezTo>
                    <a:pt x="20515" y="2560"/>
                    <a:pt x="19158" y="1643"/>
                    <a:pt x="17646" y="1000"/>
                  </a:cubicBezTo>
                  <a:cubicBezTo>
                    <a:pt x="16074" y="345"/>
                    <a:pt x="14407" y="0"/>
                    <a:pt x="1270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16"/>
            <p:cNvSpPr/>
            <p:nvPr/>
          </p:nvSpPr>
          <p:spPr>
            <a:xfrm>
              <a:off x="4620350" y="2020038"/>
              <a:ext cx="389975" cy="389650"/>
            </a:xfrm>
            <a:custGeom>
              <a:avLst/>
              <a:gdLst/>
              <a:ahLst/>
              <a:cxnLst/>
              <a:rect l="l" t="t" r="r" b="b"/>
              <a:pathLst>
                <a:path w="15599" h="15586" extrusionOk="0">
                  <a:moveTo>
                    <a:pt x="15598" y="7799"/>
                  </a:moveTo>
                  <a:cubicBezTo>
                    <a:pt x="15598" y="3489"/>
                    <a:pt x="12110" y="0"/>
                    <a:pt x="7799" y="0"/>
                  </a:cubicBezTo>
                  <a:cubicBezTo>
                    <a:pt x="3478" y="0"/>
                    <a:pt x="1" y="3477"/>
                    <a:pt x="1" y="7799"/>
                  </a:cubicBezTo>
                  <a:cubicBezTo>
                    <a:pt x="1" y="12097"/>
                    <a:pt x="3478" y="15586"/>
                    <a:pt x="7799" y="15586"/>
                  </a:cubicBezTo>
                  <a:cubicBezTo>
                    <a:pt x="12110" y="15586"/>
                    <a:pt x="15598" y="12097"/>
                    <a:pt x="15598" y="7799"/>
                  </a:cubicBezTo>
                  <a:close/>
                  <a:moveTo>
                    <a:pt x="1703" y="7799"/>
                  </a:moveTo>
                  <a:cubicBezTo>
                    <a:pt x="1703" y="4430"/>
                    <a:pt x="4430" y="1703"/>
                    <a:pt x="7799" y="1703"/>
                  </a:cubicBezTo>
                  <a:cubicBezTo>
                    <a:pt x="11157" y="1703"/>
                    <a:pt x="13884" y="4430"/>
                    <a:pt x="13884" y="7799"/>
                  </a:cubicBezTo>
                  <a:cubicBezTo>
                    <a:pt x="13884" y="11157"/>
                    <a:pt x="11157" y="13883"/>
                    <a:pt x="7799" y="13883"/>
                  </a:cubicBezTo>
                  <a:cubicBezTo>
                    <a:pt x="4430" y="13871"/>
                    <a:pt x="1703" y="11145"/>
                    <a:pt x="1703" y="7799"/>
                  </a:cubicBezTo>
                  <a:close/>
                </a:path>
              </a:pathLst>
            </a:custGeom>
            <a:gradFill>
              <a:gsLst>
                <a:gs pos="0">
                  <a:schemeClr val="dk2"/>
                </a:gs>
                <a:gs pos="100000">
                  <a:schemeClr val="lt2"/>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16"/>
            <p:cNvSpPr/>
            <p:nvPr/>
          </p:nvSpPr>
          <p:spPr>
            <a:xfrm>
              <a:off x="4445625" y="1845313"/>
              <a:ext cx="739125" cy="739100"/>
            </a:xfrm>
            <a:custGeom>
              <a:avLst/>
              <a:gdLst/>
              <a:ahLst/>
              <a:cxnLst/>
              <a:rect l="l" t="t" r="r" b="b"/>
              <a:pathLst>
                <a:path w="29565" h="29564" extrusionOk="0">
                  <a:moveTo>
                    <a:pt x="29564" y="14788"/>
                  </a:moveTo>
                  <a:cubicBezTo>
                    <a:pt x="29564" y="6608"/>
                    <a:pt x="22944" y="1"/>
                    <a:pt x="14788" y="1"/>
                  </a:cubicBezTo>
                  <a:cubicBezTo>
                    <a:pt x="6609" y="1"/>
                    <a:pt x="1" y="6632"/>
                    <a:pt x="1" y="14788"/>
                  </a:cubicBezTo>
                  <a:cubicBezTo>
                    <a:pt x="1" y="22944"/>
                    <a:pt x="6633" y="29564"/>
                    <a:pt x="14788" y="29564"/>
                  </a:cubicBezTo>
                  <a:cubicBezTo>
                    <a:pt x="22956" y="29564"/>
                    <a:pt x="29564" y="22944"/>
                    <a:pt x="29564" y="14788"/>
                  </a:cubicBezTo>
                  <a:close/>
                  <a:moveTo>
                    <a:pt x="2823" y="14788"/>
                  </a:moveTo>
                  <a:cubicBezTo>
                    <a:pt x="2823" y="8180"/>
                    <a:pt x="8181" y="2822"/>
                    <a:pt x="14788" y="2822"/>
                  </a:cubicBezTo>
                  <a:cubicBezTo>
                    <a:pt x="21396" y="2822"/>
                    <a:pt x="26754" y="8180"/>
                    <a:pt x="26754" y="14788"/>
                  </a:cubicBezTo>
                  <a:cubicBezTo>
                    <a:pt x="26754" y="21384"/>
                    <a:pt x="21396" y="26742"/>
                    <a:pt x="14788" y="26742"/>
                  </a:cubicBezTo>
                  <a:cubicBezTo>
                    <a:pt x="8181" y="26730"/>
                    <a:pt x="2823" y="21372"/>
                    <a:pt x="2823" y="14788"/>
                  </a:cubicBezTo>
                  <a:close/>
                </a:path>
              </a:pathLst>
            </a:custGeom>
            <a:gradFill>
              <a:gsLst>
                <a:gs pos="0">
                  <a:schemeClr val="dk2"/>
                </a:gs>
                <a:gs pos="100000">
                  <a:schemeClr val="lt2"/>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16"/>
            <p:cNvSpPr/>
            <p:nvPr/>
          </p:nvSpPr>
          <p:spPr>
            <a:xfrm>
              <a:off x="4537900" y="1829838"/>
              <a:ext cx="554575" cy="769750"/>
            </a:xfrm>
            <a:custGeom>
              <a:avLst/>
              <a:gdLst/>
              <a:ahLst/>
              <a:cxnLst/>
              <a:rect l="l" t="t" r="r" b="b"/>
              <a:pathLst>
                <a:path w="22183" h="30790" extrusionOk="0">
                  <a:moveTo>
                    <a:pt x="11062" y="0"/>
                  </a:moveTo>
                  <a:cubicBezTo>
                    <a:pt x="8978" y="0"/>
                    <a:pt x="6966" y="405"/>
                    <a:pt x="5061" y="1203"/>
                  </a:cubicBezTo>
                  <a:cubicBezTo>
                    <a:pt x="3239" y="1977"/>
                    <a:pt x="1584" y="3096"/>
                    <a:pt x="168" y="4513"/>
                  </a:cubicBezTo>
                  <a:cubicBezTo>
                    <a:pt x="108" y="4549"/>
                    <a:pt x="60" y="4608"/>
                    <a:pt x="1" y="4668"/>
                  </a:cubicBezTo>
                  <a:lnTo>
                    <a:pt x="1" y="4894"/>
                  </a:lnTo>
                  <a:lnTo>
                    <a:pt x="287" y="4608"/>
                  </a:lnTo>
                  <a:cubicBezTo>
                    <a:pt x="3168" y="1739"/>
                    <a:pt x="7002" y="143"/>
                    <a:pt x="11074" y="143"/>
                  </a:cubicBezTo>
                  <a:cubicBezTo>
                    <a:pt x="15158" y="143"/>
                    <a:pt x="18979" y="1727"/>
                    <a:pt x="21861" y="4608"/>
                  </a:cubicBezTo>
                  <a:cubicBezTo>
                    <a:pt x="21958" y="4694"/>
                    <a:pt x="22045" y="4790"/>
                    <a:pt x="22123" y="4870"/>
                  </a:cubicBezTo>
                  <a:lnTo>
                    <a:pt x="22123" y="4870"/>
                  </a:lnTo>
                  <a:lnTo>
                    <a:pt x="22123" y="4668"/>
                  </a:lnTo>
                  <a:lnTo>
                    <a:pt x="21956" y="4513"/>
                  </a:lnTo>
                  <a:cubicBezTo>
                    <a:pt x="20539" y="3096"/>
                    <a:pt x="18884" y="1977"/>
                    <a:pt x="17063" y="1203"/>
                  </a:cubicBezTo>
                  <a:cubicBezTo>
                    <a:pt x="15158" y="405"/>
                    <a:pt x="13145" y="0"/>
                    <a:pt x="11062" y="0"/>
                  </a:cubicBezTo>
                  <a:close/>
                  <a:moveTo>
                    <a:pt x="22123" y="4870"/>
                  </a:moveTo>
                  <a:lnTo>
                    <a:pt x="22123" y="4894"/>
                  </a:lnTo>
                  <a:lnTo>
                    <a:pt x="22146" y="4894"/>
                  </a:lnTo>
                  <a:cubicBezTo>
                    <a:pt x="22139" y="4886"/>
                    <a:pt x="22131" y="4878"/>
                    <a:pt x="22123" y="4870"/>
                  </a:cubicBezTo>
                  <a:close/>
                  <a:moveTo>
                    <a:pt x="37" y="25896"/>
                  </a:moveTo>
                  <a:lnTo>
                    <a:pt x="37" y="26123"/>
                  </a:lnTo>
                  <a:lnTo>
                    <a:pt x="203" y="26277"/>
                  </a:lnTo>
                  <a:cubicBezTo>
                    <a:pt x="1608" y="27694"/>
                    <a:pt x="3263" y="28813"/>
                    <a:pt x="5097" y="29587"/>
                  </a:cubicBezTo>
                  <a:cubicBezTo>
                    <a:pt x="7002" y="30385"/>
                    <a:pt x="9014" y="30790"/>
                    <a:pt x="11097" y="30790"/>
                  </a:cubicBezTo>
                  <a:cubicBezTo>
                    <a:pt x="13181" y="30790"/>
                    <a:pt x="15181" y="30385"/>
                    <a:pt x="17086" y="29587"/>
                  </a:cubicBezTo>
                  <a:cubicBezTo>
                    <a:pt x="18920" y="28813"/>
                    <a:pt x="20575" y="27694"/>
                    <a:pt x="21992" y="26277"/>
                  </a:cubicBezTo>
                  <a:lnTo>
                    <a:pt x="22146" y="26123"/>
                  </a:lnTo>
                  <a:lnTo>
                    <a:pt x="22182" y="26123"/>
                  </a:lnTo>
                  <a:lnTo>
                    <a:pt x="22182" y="25896"/>
                  </a:lnTo>
                  <a:cubicBezTo>
                    <a:pt x="22075" y="25980"/>
                    <a:pt x="21980" y="26087"/>
                    <a:pt x="21896" y="26170"/>
                  </a:cubicBezTo>
                  <a:cubicBezTo>
                    <a:pt x="19015" y="29052"/>
                    <a:pt x="15181" y="30635"/>
                    <a:pt x="11109" y="30635"/>
                  </a:cubicBezTo>
                  <a:cubicBezTo>
                    <a:pt x="7026" y="30635"/>
                    <a:pt x="3204" y="29064"/>
                    <a:pt x="322" y="26170"/>
                  </a:cubicBezTo>
                  <a:cubicBezTo>
                    <a:pt x="215" y="26087"/>
                    <a:pt x="120" y="25980"/>
                    <a:pt x="37" y="2589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16"/>
            <p:cNvSpPr/>
            <p:nvPr/>
          </p:nvSpPr>
          <p:spPr>
            <a:xfrm>
              <a:off x="4669175" y="2069163"/>
              <a:ext cx="291425" cy="291125"/>
            </a:xfrm>
            <a:custGeom>
              <a:avLst/>
              <a:gdLst/>
              <a:ahLst/>
              <a:cxnLst/>
              <a:rect l="l" t="t" r="r" b="b"/>
              <a:pathLst>
                <a:path w="11657" h="11645" extrusionOk="0">
                  <a:moveTo>
                    <a:pt x="5823" y="0"/>
                  </a:moveTo>
                  <a:cubicBezTo>
                    <a:pt x="2608" y="0"/>
                    <a:pt x="1" y="2596"/>
                    <a:pt x="1" y="5810"/>
                  </a:cubicBezTo>
                  <a:cubicBezTo>
                    <a:pt x="1" y="5858"/>
                    <a:pt x="36" y="5894"/>
                    <a:pt x="84" y="5894"/>
                  </a:cubicBezTo>
                  <a:cubicBezTo>
                    <a:pt x="120" y="5894"/>
                    <a:pt x="155" y="5858"/>
                    <a:pt x="155" y="5810"/>
                  </a:cubicBezTo>
                  <a:cubicBezTo>
                    <a:pt x="155" y="2679"/>
                    <a:pt x="2715" y="131"/>
                    <a:pt x="5835" y="131"/>
                  </a:cubicBezTo>
                  <a:cubicBezTo>
                    <a:pt x="8978" y="131"/>
                    <a:pt x="11526" y="2679"/>
                    <a:pt x="11526" y="5810"/>
                  </a:cubicBezTo>
                  <a:cubicBezTo>
                    <a:pt x="11526" y="8954"/>
                    <a:pt x="8966" y="11501"/>
                    <a:pt x="5835" y="11501"/>
                  </a:cubicBezTo>
                  <a:cubicBezTo>
                    <a:pt x="5799" y="11501"/>
                    <a:pt x="5763" y="11525"/>
                    <a:pt x="5763" y="11573"/>
                  </a:cubicBezTo>
                  <a:cubicBezTo>
                    <a:pt x="5763" y="11620"/>
                    <a:pt x="5799" y="11644"/>
                    <a:pt x="5835" y="11644"/>
                  </a:cubicBezTo>
                  <a:cubicBezTo>
                    <a:pt x="9049" y="11644"/>
                    <a:pt x="11657" y="9049"/>
                    <a:pt x="11657" y="5834"/>
                  </a:cubicBezTo>
                  <a:cubicBezTo>
                    <a:pt x="11657" y="2619"/>
                    <a:pt x="9049" y="12"/>
                    <a:pt x="58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16"/>
            <p:cNvSpPr/>
            <p:nvPr/>
          </p:nvSpPr>
          <p:spPr>
            <a:xfrm>
              <a:off x="4495350" y="1894713"/>
              <a:ext cx="546525" cy="640300"/>
            </a:xfrm>
            <a:custGeom>
              <a:avLst/>
              <a:gdLst/>
              <a:ahLst/>
              <a:cxnLst/>
              <a:rect l="l" t="t" r="r" b="b"/>
              <a:pathLst>
                <a:path w="21861" h="25612" extrusionOk="0">
                  <a:moveTo>
                    <a:pt x="12799" y="1"/>
                  </a:moveTo>
                  <a:cubicBezTo>
                    <a:pt x="9370" y="1"/>
                    <a:pt x="6156" y="1346"/>
                    <a:pt x="3751" y="3751"/>
                  </a:cubicBezTo>
                  <a:cubicBezTo>
                    <a:pt x="1322" y="6180"/>
                    <a:pt x="0" y="9383"/>
                    <a:pt x="0" y="12800"/>
                  </a:cubicBezTo>
                  <a:cubicBezTo>
                    <a:pt x="0" y="16229"/>
                    <a:pt x="1334" y="19444"/>
                    <a:pt x="3751" y="21849"/>
                  </a:cubicBezTo>
                  <a:cubicBezTo>
                    <a:pt x="6168" y="24278"/>
                    <a:pt x="9370" y="25611"/>
                    <a:pt x="12799" y="25611"/>
                  </a:cubicBezTo>
                  <a:cubicBezTo>
                    <a:pt x="16217" y="25611"/>
                    <a:pt x="19431" y="24266"/>
                    <a:pt x="21848" y="21849"/>
                  </a:cubicBezTo>
                  <a:cubicBezTo>
                    <a:pt x="21848" y="21837"/>
                    <a:pt x="21860" y="21813"/>
                    <a:pt x="21860" y="21789"/>
                  </a:cubicBezTo>
                  <a:cubicBezTo>
                    <a:pt x="21860" y="21772"/>
                    <a:pt x="21860" y="21761"/>
                    <a:pt x="21855" y="21761"/>
                  </a:cubicBezTo>
                  <a:cubicBezTo>
                    <a:pt x="21854" y="21761"/>
                    <a:pt x="21851" y="21762"/>
                    <a:pt x="21848" y="21766"/>
                  </a:cubicBezTo>
                  <a:cubicBezTo>
                    <a:pt x="21830" y="21748"/>
                    <a:pt x="21810" y="21739"/>
                    <a:pt x="21790" y="21739"/>
                  </a:cubicBezTo>
                  <a:cubicBezTo>
                    <a:pt x="21771" y="21739"/>
                    <a:pt x="21753" y="21748"/>
                    <a:pt x="21741" y="21766"/>
                  </a:cubicBezTo>
                  <a:cubicBezTo>
                    <a:pt x="19348" y="24159"/>
                    <a:pt x="16169" y="25468"/>
                    <a:pt x="12799" y="25468"/>
                  </a:cubicBezTo>
                  <a:cubicBezTo>
                    <a:pt x="9418" y="25468"/>
                    <a:pt x="6227" y="24147"/>
                    <a:pt x="3846" y="21766"/>
                  </a:cubicBezTo>
                  <a:cubicBezTo>
                    <a:pt x="1453" y="19372"/>
                    <a:pt x="143" y="16193"/>
                    <a:pt x="143" y="12824"/>
                  </a:cubicBezTo>
                  <a:cubicBezTo>
                    <a:pt x="143" y="9443"/>
                    <a:pt x="1465" y="6252"/>
                    <a:pt x="3846" y="3870"/>
                  </a:cubicBezTo>
                  <a:cubicBezTo>
                    <a:pt x="6251" y="1477"/>
                    <a:pt x="9418" y="168"/>
                    <a:pt x="12799" y="168"/>
                  </a:cubicBezTo>
                  <a:cubicBezTo>
                    <a:pt x="16169" y="168"/>
                    <a:pt x="19360" y="1489"/>
                    <a:pt x="21741" y="3870"/>
                  </a:cubicBezTo>
                  <a:cubicBezTo>
                    <a:pt x="21753" y="3888"/>
                    <a:pt x="21771" y="3897"/>
                    <a:pt x="21790" y="3897"/>
                  </a:cubicBezTo>
                  <a:cubicBezTo>
                    <a:pt x="21810" y="3897"/>
                    <a:pt x="21830" y="3888"/>
                    <a:pt x="21848" y="3870"/>
                  </a:cubicBezTo>
                  <a:cubicBezTo>
                    <a:pt x="21848" y="3859"/>
                    <a:pt x="21860" y="3835"/>
                    <a:pt x="21860" y="3811"/>
                  </a:cubicBezTo>
                  <a:cubicBezTo>
                    <a:pt x="21860" y="3787"/>
                    <a:pt x="21860" y="3775"/>
                    <a:pt x="21848" y="3751"/>
                  </a:cubicBezTo>
                  <a:cubicBezTo>
                    <a:pt x="19419" y="1334"/>
                    <a:pt x="16217" y="1"/>
                    <a:pt x="127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16"/>
            <p:cNvSpPr/>
            <p:nvPr/>
          </p:nvSpPr>
          <p:spPr>
            <a:xfrm>
              <a:off x="4611425" y="2011113"/>
              <a:ext cx="408125" cy="408100"/>
            </a:xfrm>
            <a:custGeom>
              <a:avLst/>
              <a:gdLst/>
              <a:ahLst/>
              <a:cxnLst/>
              <a:rect l="l" t="t" r="r" b="b"/>
              <a:pathLst>
                <a:path w="16325" h="16324" extrusionOk="0">
                  <a:moveTo>
                    <a:pt x="8168" y="0"/>
                  </a:moveTo>
                  <a:cubicBezTo>
                    <a:pt x="3656" y="0"/>
                    <a:pt x="1" y="3656"/>
                    <a:pt x="1" y="8168"/>
                  </a:cubicBezTo>
                  <a:cubicBezTo>
                    <a:pt x="1" y="8204"/>
                    <a:pt x="25" y="8239"/>
                    <a:pt x="72" y="8239"/>
                  </a:cubicBezTo>
                  <a:cubicBezTo>
                    <a:pt x="120" y="8239"/>
                    <a:pt x="144" y="8204"/>
                    <a:pt x="144" y="8168"/>
                  </a:cubicBezTo>
                  <a:cubicBezTo>
                    <a:pt x="144" y="3739"/>
                    <a:pt x="3727" y="155"/>
                    <a:pt x="8156" y="155"/>
                  </a:cubicBezTo>
                  <a:cubicBezTo>
                    <a:pt x="12574" y="155"/>
                    <a:pt x="16157" y="3739"/>
                    <a:pt x="16157" y="8168"/>
                  </a:cubicBezTo>
                  <a:cubicBezTo>
                    <a:pt x="16157" y="12585"/>
                    <a:pt x="12574" y="16169"/>
                    <a:pt x="8156" y="16169"/>
                  </a:cubicBezTo>
                  <a:cubicBezTo>
                    <a:pt x="8109" y="16169"/>
                    <a:pt x="8073" y="16205"/>
                    <a:pt x="8073" y="16240"/>
                  </a:cubicBezTo>
                  <a:cubicBezTo>
                    <a:pt x="8073" y="16288"/>
                    <a:pt x="8109" y="16324"/>
                    <a:pt x="8156" y="16324"/>
                  </a:cubicBezTo>
                  <a:cubicBezTo>
                    <a:pt x="12657" y="16324"/>
                    <a:pt x="16324" y="12657"/>
                    <a:pt x="16324" y="8156"/>
                  </a:cubicBezTo>
                  <a:cubicBezTo>
                    <a:pt x="16324" y="3644"/>
                    <a:pt x="12681" y="0"/>
                    <a:pt x="81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16"/>
            <p:cNvSpPr/>
            <p:nvPr/>
          </p:nvSpPr>
          <p:spPr>
            <a:xfrm>
              <a:off x="4557250" y="1963213"/>
              <a:ext cx="490875" cy="503000"/>
            </a:xfrm>
            <a:custGeom>
              <a:avLst/>
              <a:gdLst/>
              <a:ahLst/>
              <a:cxnLst/>
              <a:rect l="l" t="t" r="r" b="b"/>
              <a:pathLst>
                <a:path w="19635" h="20120" extrusionOk="0">
                  <a:moveTo>
                    <a:pt x="10345" y="1"/>
                  </a:moveTo>
                  <a:cubicBezTo>
                    <a:pt x="9033" y="1"/>
                    <a:pt x="7721" y="263"/>
                    <a:pt x="6466" y="785"/>
                  </a:cubicBezTo>
                  <a:cubicBezTo>
                    <a:pt x="3977" y="1809"/>
                    <a:pt x="2061" y="3738"/>
                    <a:pt x="1037" y="6226"/>
                  </a:cubicBezTo>
                  <a:cubicBezTo>
                    <a:pt x="1" y="8715"/>
                    <a:pt x="25" y="11441"/>
                    <a:pt x="1049" y="13918"/>
                  </a:cubicBezTo>
                  <a:cubicBezTo>
                    <a:pt x="2072" y="16406"/>
                    <a:pt x="4025" y="18323"/>
                    <a:pt x="6513" y="19359"/>
                  </a:cubicBezTo>
                  <a:cubicBezTo>
                    <a:pt x="7741" y="19866"/>
                    <a:pt x="9030" y="20119"/>
                    <a:pt x="10321" y="20119"/>
                  </a:cubicBezTo>
                  <a:cubicBezTo>
                    <a:pt x="11634" y="20119"/>
                    <a:pt x="12950" y="19858"/>
                    <a:pt x="14205" y="19335"/>
                  </a:cubicBezTo>
                  <a:cubicBezTo>
                    <a:pt x="16670" y="18311"/>
                    <a:pt x="18598" y="16394"/>
                    <a:pt x="19622" y="13918"/>
                  </a:cubicBezTo>
                  <a:cubicBezTo>
                    <a:pt x="19634" y="13894"/>
                    <a:pt x="19622" y="13882"/>
                    <a:pt x="19622" y="13858"/>
                  </a:cubicBezTo>
                  <a:cubicBezTo>
                    <a:pt x="19610" y="13834"/>
                    <a:pt x="19587" y="13823"/>
                    <a:pt x="19575" y="13823"/>
                  </a:cubicBezTo>
                  <a:lnTo>
                    <a:pt x="19515" y="13823"/>
                  </a:lnTo>
                  <a:cubicBezTo>
                    <a:pt x="19491" y="13834"/>
                    <a:pt x="19467" y="13846"/>
                    <a:pt x="19467" y="13858"/>
                  </a:cubicBezTo>
                  <a:cubicBezTo>
                    <a:pt x="18455" y="16287"/>
                    <a:pt x="16550" y="18192"/>
                    <a:pt x="14133" y="19204"/>
                  </a:cubicBezTo>
                  <a:cubicBezTo>
                    <a:pt x="12910" y="19718"/>
                    <a:pt x="11617" y="19974"/>
                    <a:pt x="10324" y="19974"/>
                  </a:cubicBezTo>
                  <a:cubicBezTo>
                    <a:pt x="9039" y="19974"/>
                    <a:pt x="7754" y="19721"/>
                    <a:pt x="6537" y="19216"/>
                  </a:cubicBezTo>
                  <a:cubicBezTo>
                    <a:pt x="4097" y="18204"/>
                    <a:pt x="2180" y="16299"/>
                    <a:pt x="1168" y="13858"/>
                  </a:cubicBezTo>
                  <a:cubicBezTo>
                    <a:pt x="144" y="11417"/>
                    <a:pt x="144" y="8715"/>
                    <a:pt x="1156" y="6274"/>
                  </a:cubicBezTo>
                  <a:cubicBezTo>
                    <a:pt x="2168" y="3833"/>
                    <a:pt x="4073" y="1916"/>
                    <a:pt x="6513" y="904"/>
                  </a:cubicBezTo>
                  <a:cubicBezTo>
                    <a:pt x="7741" y="383"/>
                    <a:pt x="9035" y="124"/>
                    <a:pt x="10328" y="124"/>
                  </a:cubicBezTo>
                  <a:cubicBezTo>
                    <a:pt x="11606" y="124"/>
                    <a:pt x="12884" y="377"/>
                    <a:pt x="14098" y="880"/>
                  </a:cubicBezTo>
                  <a:cubicBezTo>
                    <a:pt x="16539" y="1892"/>
                    <a:pt x="18455" y="3797"/>
                    <a:pt x="19467" y="6238"/>
                  </a:cubicBezTo>
                  <a:cubicBezTo>
                    <a:pt x="19477" y="6275"/>
                    <a:pt x="19507" y="6290"/>
                    <a:pt x="19536" y="6290"/>
                  </a:cubicBezTo>
                  <a:cubicBezTo>
                    <a:pt x="19545" y="6290"/>
                    <a:pt x="19554" y="6289"/>
                    <a:pt x="19563" y="6286"/>
                  </a:cubicBezTo>
                  <a:cubicBezTo>
                    <a:pt x="19598" y="6274"/>
                    <a:pt x="19622" y="6226"/>
                    <a:pt x="19598" y="6203"/>
                  </a:cubicBezTo>
                  <a:cubicBezTo>
                    <a:pt x="18575" y="3714"/>
                    <a:pt x="16646" y="1785"/>
                    <a:pt x="14157" y="761"/>
                  </a:cubicBezTo>
                  <a:cubicBezTo>
                    <a:pt x="12924" y="254"/>
                    <a:pt x="11635" y="1"/>
                    <a:pt x="103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 name="Google Shape;626;p16"/>
          <p:cNvGrpSpPr/>
          <p:nvPr/>
        </p:nvGrpSpPr>
        <p:grpSpPr>
          <a:xfrm>
            <a:off x="-858537" y="-1041168"/>
            <a:ext cx="1942494" cy="2022980"/>
            <a:chOff x="4445625" y="1829838"/>
            <a:chExt cx="739125" cy="769750"/>
          </a:xfrm>
        </p:grpSpPr>
        <p:sp>
          <p:nvSpPr>
            <p:cNvPr id="627" name="Google Shape;627;p16"/>
            <p:cNvSpPr/>
            <p:nvPr/>
          </p:nvSpPr>
          <p:spPr>
            <a:xfrm>
              <a:off x="4497725" y="1897713"/>
              <a:ext cx="634925" cy="634925"/>
            </a:xfrm>
            <a:custGeom>
              <a:avLst/>
              <a:gdLst/>
              <a:ahLst/>
              <a:cxnLst/>
              <a:rect l="l" t="t" r="r" b="b"/>
              <a:pathLst>
                <a:path w="25397" h="25397" extrusionOk="0">
                  <a:moveTo>
                    <a:pt x="12704" y="36"/>
                  </a:moveTo>
                  <a:cubicBezTo>
                    <a:pt x="14407" y="36"/>
                    <a:pt x="16062" y="381"/>
                    <a:pt x="17622" y="1036"/>
                  </a:cubicBezTo>
                  <a:cubicBezTo>
                    <a:pt x="19122" y="1679"/>
                    <a:pt x="20479" y="2584"/>
                    <a:pt x="21646" y="3739"/>
                  </a:cubicBezTo>
                  <a:cubicBezTo>
                    <a:pt x="22801" y="4905"/>
                    <a:pt x="23718" y="6251"/>
                    <a:pt x="24349" y="7763"/>
                  </a:cubicBezTo>
                  <a:cubicBezTo>
                    <a:pt x="25027" y="9323"/>
                    <a:pt x="25349" y="10978"/>
                    <a:pt x="25349" y="12692"/>
                  </a:cubicBezTo>
                  <a:cubicBezTo>
                    <a:pt x="25349" y="14395"/>
                    <a:pt x="25004" y="16050"/>
                    <a:pt x="24349" y="17609"/>
                  </a:cubicBezTo>
                  <a:cubicBezTo>
                    <a:pt x="23718" y="19121"/>
                    <a:pt x="22801" y="20467"/>
                    <a:pt x="21646" y="21634"/>
                  </a:cubicBezTo>
                  <a:cubicBezTo>
                    <a:pt x="20479" y="22789"/>
                    <a:pt x="19122" y="23705"/>
                    <a:pt x="17622" y="24336"/>
                  </a:cubicBezTo>
                  <a:cubicBezTo>
                    <a:pt x="16062" y="25015"/>
                    <a:pt x="14407" y="25336"/>
                    <a:pt x="12704" y="25336"/>
                  </a:cubicBezTo>
                  <a:cubicBezTo>
                    <a:pt x="10990" y="25336"/>
                    <a:pt x="9335" y="24991"/>
                    <a:pt x="7775" y="24336"/>
                  </a:cubicBezTo>
                  <a:cubicBezTo>
                    <a:pt x="6275" y="23705"/>
                    <a:pt x="4918" y="22789"/>
                    <a:pt x="3751" y="21634"/>
                  </a:cubicBezTo>
                  <a:cubicBezTo>
                    <a:pt x="2596" y="20467"/>
                    <a:pt x="1679" y="19121"/>
                    <a:pt x="1048" y="17609"/>
                  </a:cubicBezTo>
                  <a:cubicBezTo>
                    <a:pt x="382" y="16050"/>
                    <a:pt x="48" y="14395"/>
                    <a:pt x="48" y="12692"/>
                  </a:cubicBezTo>
                  <a:cubicBezTo>
                    <a:pt x="48" y="10978"/>
                    <a:pt x="393" y="9323"/>
                    <a:pt x="1048" y="7763"/>
                  </a:cubicBezTo>
                  <a:cubicBezTo>
                    <a:pt x="1691" y="6251"/>
                    <a:pt x="2596" y="4905"/>
                    <a:pt x="3751" y="3739"/>
                  </a:cubicBezTo>
                  <a:cubicBezTo>
                    <a:pt x="4918" y="2584"/>
                    <a:pt x="6275" y="1679"/>
                    <a:pt x="7775" y="1036"/>
                  </a:cubicBezTo>
                  <a:cubicBezTo>
                    <a:pt x="9335" y="369"/>
                    <a:pt x="10990" y="36"/>
                    <a:pt x="12704" y="36"/>
                  </a:cubicBezTo>
                  <a:close/>
                  <a:moveTo>
                    <a:pt x="12704" y="0"/>
                  </a:moveTo>
                  <a:cubicBezTo>
                    <a:pt x="10990" y="0"/>
                    <a:pt x="9323" y="333"/>
                    <a:pt x="7763" y="1000"/>
                  </a:cubicBezTo>
                  <a:cubicBezTo>
                    <a:pt x="6251" y="1643"/>
                    <a:pt x="4882" y="2560"/>
                    <a:pt x="3727" y="3727"/>
                  </a:cubicBezTo>
                  <a:cubicBezTo>
                    <a:pt x="2560" y="4882"/>
                    <a:pt x="1644" y="6239"/>
                    <a:pt x="1001" y="7763"/>
                  </a:cubicBezTo>
                  <a:cubicBezTo>
                    <a:pt x="346" y="9323"/>
                    <a:pt x="1" y="10989"/>
                    <a:pt x="1" y="12704"/>
                  </a:cubicBezTo>
                  <a:cubicBezTo>
                    <a:pt x="1" y="14407"/>
                    <a:pt x="334" y="16073"/>
                    <a:pt x="1001" y="17645"/>
                  </a:cubicBezTo>
                  <a:cubicBezTo>
                    <a:pt x="1644" y="19145"/>
                    <a:pt x="2560" y="20514"/>
                    <a:pt x="3727" y="21669"/>
                  </a:cubicBezTo>
                  <a:cubicBezTo>
                    <a:pt x="4882" y="22836"/>
                    <a:pt x="6239" y="23753"/>
                    <a:pt x="7763" y="24396"/>
                  </a:cubicBezTo>
                  <a:cubicBezTo>
                    <a:pt x="9323" y="25051"/>
                    <a:pt x="10990" y="25396"/>
                    <a:pt x="12704" y="25396"/>
                  </a:cubicBezTo>
                  <a:cubicBezTo>
                    <a:pt x="14407" y="25396"/>
                    <a:pt x="16074" y="25051"/>
                    <a:pt x="17646" y="24396"/>
                  </a:cubicBezTo>
                  <a:cubicBezTo>
                    <a:pt x="19146" y="23753"/>
                    <a:pt x="20515" y="22836"/>
                    <a:pt x="21670" y="21669"/>
                  </a:cubicBezTo>
                  <a:cubicBezTo>
                    <a:pt x="22837" y="20514"/>
                    <a:pt x="23753" y="19157"/>
                    <a:pt x="24396" y="17645"/>
                  </a:cubicBezTo>
                  <a:cubicBezTo>
                    <a:pt x="25051" y="16073"/>
                    <a:pt x="25397" y="14407"/>
                    <a:pt x="25397" y="12704"/>
                  </a:cubicBezTo>
                  <a:cubicBezTo>
                    <a:pt x="25397" y="10989"/>
                    <a:pt x="25063" y="9323"/>
                    <a:pt x="24396" y="7763"/>
                  </a:cubicBezTo>
                  <a:cubicBezTo>
                    <a:pt x="23753" y="6251"/>
                    <a:pt x="22837" y="4882"/>
                    <a:pt x="21670" y="3727"/>
                  </a:cubicBezTo>
                  <a:cubicBezTo>
                    <a:pt x="20515" y="2560"/>
                    <a:pt x="19158" y="1643"/>
                    <a:pt x="17646" y="1000"/>
                  </a:cubicBezTo>
                  <a:cubicBezTo>
                    <a:pt x="16074" y="345"/>
                    <a:pt x="14407" y="0"/>
                    <a:pt x="1270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16"/>
            <p:cNvSpPr/>
            <p:nvPr/>
          </p:nvSpPr>
          <p:spPr>
            <a:xfrm>
              <a:off x="4620350" y="2020038"/>
              <a:ext cx="389975" cy="389650"/>
            </a:xfrm>
            <a:custGeom>
              <a:avLst/>
              <a:gdLst/>
              <a:ahLst/>
              <a:cxnLst/>
              <a:rect l="l" t="t" r="r" b="b"/>
              <a:pathLst>
                <a:path w="15599" h="15586" extrusionOk="0">
                  <a:moveTo>
                    <a:pt x="15598" y="7799"/>
                  </a:moveTo>
                  <a:cubicBezTo>
                    <a:pt x="15598" y="3489"/>
                    <a:pt x="12110" y="0"/>
                    <a:pt x="7799" y="0"/>
                  </a:cubicBezTo>
                  <a:cubicBezTo>
                    <a:pt x="3478" y="0"/>
                    <a:pt x="1" y="3477"/>
                    <a:pt x="1" y="7799"/>
                  </a:cubicBezTo>
                  <a:cubicBezTo>
                    <a:pt x="1" y="12097"/>
                    <a:pt x="3478" y="15586"/>
                    <a:pt x="7799" y="15586"/>
                  </a:cubicBezTo>
                  <a:cubicBezTo>
                    <a:pt x="12110" y="15586"/>
                    <a:pt x="15598" y="12097"/>
                    <a:pt x="15598" y="7799"/>
                  </a:cubicBezTo>
                  <a:close/>
                  <a:moveTo>
                    <a:pt x="1703" y="7799"/>
                  </a:moveTo>
                  <a:cubicBezTo>
                    <a:pt x="1703" y="4430"/>
                    <a:pt x="4430" y="1703"/>
                    <a:pt x="7799" y="1703"/>
                  </a:cubicBezTo>
                  <a:cubicBezTo>
                    <a:pt x="11157" y="1703"/>
                    <a:pt x="13884" y="4430"/>
                    <a:pt x="13884" y="7799"/>
                  </a:cubicBezTo>
                  <a:cubicBezTo>
                    <a:pt x="13884" y="11157"/>
                    <a:pt x="11157" y="13883"/>
                    <a:pt x="7799" y="13883"/>
                  </a:cubicBezTo>
                  <a:cubicBezTo>
                    <a:pt x="4430" y="13871"/>
                    <a:pt x="1703" y="11145"/>
                    <a:pt x="1703" y="7799"/>
                  </a:cubicBezTo>
                  <a:close/>
                </a:path>
              </a:pathLst>
            </a:custGeom>
            <a:gradFill>
              <a:gsLst>
                <a:gs pos="0">
                  <a:schemeClr val="dk2"/>
                </a:gs>
                <a:gs pos="100000">
                  <a:schemeClr val="lt2"/>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16"/>
            <p:cNvSpPr/>
            <p:nvPr/>
          </p:nvSpPr>
          <p:spPr>
            <a:xfrm>
              <a:off x="4445625" y="1845313"/>
              <a:ext cx="739125" cy="739100"/>
            </a:xfrm>
            <a:custGeom>
              <a:avLst/>
              <a:gdLst/>
              <a:ahLst/>
              <a:cxnLst/>
              <a:rect l="l" t="t" r="r" b="b"/>
              <a:pathLst>
                <a:path w="29565" h="29564" extrusionOk="0">
                  <a:moveTo>
                    <a:pt x="29564" y="14788"/>
                  </a:moveTo>
                  <a:cubicBezTo>
                    <a:pt x="29564" y="6608"/>
                    <a:pt x="22944" y="1"/>
                    <a:pt x="14788" y="1"/>
                  </a:cubicBezTo>
                  <a:cubicBezTo>
                    <a:pt x="6609" y="1"/>
                    <a:pt x="1" y="6632"/>
                    <a:pt x="1" y="14788"/>
                  </a:cubicBezTo>
                  <a:cubicBezTo>
                    <a:pt x="1" y="22944"/>
                    <a:pt x="6633" y="29564"/>
                    <a:pt x="14788" y="29564"/>
                  </a:cubicBezTo>
                  <a:cubicBezTo>
                    <a:pt x="22956" y="29564"/>
                    <a:pt x="29564" y="22944"/>
                    <a:pt x="29564" y="14788"/>
                  </a:cubicBezTo>
                  <a:close/>
                  <a:moveTo>
                    <a:pt x="2823" y="14788"/>
                  </a:moveTo>
                  <a:cubicBezTo>
                    <a:pt x="2823" y="8180"/>
                    <a:pt x="8181" y="2822"/>
                    <a:pt x="14788" y="2822"/>
                  </a:cubicBezTo>
                  <a:cubicBezTo>
                    <a:pt x="21396" y="2822"/>
                    <a:pt x="26754" y="8180"/>
                    <a:pt x="26754" y="14788"/>
                  </a:cubicBezTo>
                  <a:cubicBezTo>
                    <a:pt x="26754" y="21384"/>
                    <a:pt x="21396" y="26742"/>
                    <a:pt x="14788" y="26742"/>
                  </a:cubicBezTo>
                  <a:cubicBezTo>
                    <a:pt x="8181" y="26730"/>
                    <a:pt x="2823" y="21372"/>
                    <a:pt x="2823" y="14788"/>
                  </a:cubicBezTo>
                  <a:close/>
                </a:path>
              </a:pathLst>
            </a:custGeom>
            <a:gradFill>
              <a:gsLst>
                <a:gs pos="0">
                  <a:schemeClr val="dk2"/>
                </a:gs>
                <a:gs pos="100000">
                  <a:schemeClr val="lt2"/>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16"/>
            <p:cNvSpPr/>
            <p:nvPr/>
          </p:nvSpPr>
          <p:spPr>
            <a:xfrm>
              <a:off x="4537900" y="1829838"/>
              <a:ext cx="554575" cy="769750"/>
            </a:xfrm>
            <a:custGeom>
              <a:avLst/>
              <a:gdLst/>
              <a:ahLst/>
              <a:cxnLst/>
              <a:rect l="l" t="t" r="r" b="b"/>
              <a:pathLst>
                <a:path w="22183" h="30790" extrusionOk="0">
                  <a:moveTo>
                    <a:pt x="11062" y="0"/>
                  </a:moveTo>
                  <a:cubicBezTo>
                    <a:pt x="8978" y="0"/>
                    <a:pt x="6966" y="405"/>
                    <a:pt x="5061" y="1203"/>
                  </a:cubicBezTo>
                  <a:cubicBezTo>
                    <a:pt x="3239" y="1977"/>
                    <a:pt x="1584" y="3096"/>
                    <a:pt x="168" y="4513"/>
                  </a:cubicBezTo>
                  <a:cubicBezTo>
                    <a:pt x="108" y="4549"/>
                    <a:pt x="60" y="4608"/>
                    <a:pt x="1" y="4668"/>
                  </a:cubicBezTo>
                  <a:lnTo>
                    <a:pt x="1" y="4894"/>
                  </a:lnTo>
                  <a:lnTo>
                    <a:pt x="287" y="4608"/>
                  </a:lnTo>
                  <a:cubicBezTo>
                    <a:pt x="3168" y="1739"/>
                    <a:pt x="7002" y="143"/>
                    <a:pt x="11074" y="143"/>
                  </a:cubicBezTo>
                  <a:cubicBezTo>
                    <a:pt x="15158" y="143"/>
                    <a:pt x="18979" y="1727"/>
                    <a:pt x="21861" y="4608"/>
                  </a:cubicBezTo>
                  <a:cubicBezTo>
                    <a:pt x="21958" y="4694"/>
                    <a:pt x="22045" y="4790"/>
                    <a:pt x="22123" y="4870"/>
                  </a:cubicBezTo>
                  <a:lnTo>
                    <a:pt x="22123" y="4870"/>
                  </a:lnTo>
                  <a:lnTo>
                    <a:pt x="22123" y="4668"/>
                  </a:lnTo>
                  <a:lnTo>
                    <a:pt x="21956" y="4513"/>
                  </a:lnTo>
                  <a:cubicBezTo>
                    <a:pt x="20539" y="3096"/>
                    <a:pt x="18884" y="1977"/>
                    <a:pt x="17063" y="1203"/>
                  </a:cubicBezTo>
                  <a:cubicBezTo>
                    <a:pt x="15158" y="405"/>
                    <a:pt x="13145" y="0"/>
                    <a:pt x="11062" y="0"/>
                  </a:cubicBezTo>
                  <a:close/>
                  <a:moveTo>
                    <a:pt x="22123" y="4870"/>
                  </a:moveTo>
                  <a:lnTo>
                    <a:pt x="22123" y="4894"/>
                  </a:lnTo>
                  <a:lnTo>
                    <a:pt x="22146" y="4894"/>
                  </a:lnTo>
                  <a:cubicBezTo>
                    <a:pt x="22139" y="4886"/>
                    <a:pt x="22131" y="4878"/>
                    <a:pt x="22123" y="4870"/>
                  </a:cubicBezTo>
                  <a:close/>
                  <a:moveTo>
                    <a:pt x="37" y="25896"/>
                  </a:moveTo>
                  <a:lnTo>
                    <a:pt x="37" y="26123"/>
                  </a:lnTo>
                  <a:lnTo>
                    <a:pt x="203" y="26277"/>
                  </a:lnTo>
                  <a:cubicBezTo>
                    <a:pt x="1608" y="27694"/>
                    <a:pt x="3263" y="28813"/>
                    <a:pt x="5097" y="29587"/>
                  </a:cubicBezTo>
                  <a:cubicBezTo>
                    <a:pt x="7002" y="30385"/>
                    <a:pt x="9014" y="30790"/>
                    <a:pt x="11097" y="30790"/>
                  </a:cubicBezTo>
                  <a:cubicBezTo>
                    <a:pt x="13181" y="30790"/>
                    <a:pt x="15181" y="30385"/>
                    <a:pt x="17086" y="29587"/>
                  </a:cubicBezTo>
                  <a:cubicBezTo>
                    <a:pt x="18920" y="28813"/>
                    <a:pt x="20575" y="27694"/>
                    <a:pt x="21992" y="26277"/>
                  </a:cubicBezTo>
                  <a:lnTo>
                    <a:pt x="22146" y="26123"/>
                  </a:lnTo>
                  <a:lnTo>
                    <a:pt x="22182" y="26123"/>
                  </a:lnTo>
                  <a:lnTo>
                    <a:pt x="22182" y="25896"/>
                  </a:lnTo>
                  <a:cubicBezTo>
                    <a:pt x="22075" y="25980"/>
                    <a:pt x="21980" y="26087"/>
                    <a:pt x="21896" y="26170"/>
                  </a:cubicBezTo>
                  <a:cubicBezTo>
                    <a:pt x="19015" y="29052"/>
                    <a:pt x="15181" y="30635"/>
                    <a:pt x="11109" y="30635"/>
                  </a:cubicBezTo>
                  <a:cubicBezTo>
                    <a:pt x="7026" y="30635"/>
                    <a:pt x="3204" y="29064"/>
                    <a:pt x="322" y="26170"/>
                  </a:cubicBezTo>
                  <a:cubicBezTo>
                    <a:pt x="215" y="26087"/>
                    <a:pt x="120" y="25980"/>
                    <a:pt x="37" y="2589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16"/>
            <p:cNvSpPr/>
            <p:nvPr/>
          </p:nvSpPr>
          <p:spPr>
            <a:xfrm>
              <a:off x="4669175" y="2069163"/>
              <a:ext cx="291425" cy="291125"/>
            </a:xfrm>
            <a:custGeom>
              <a:avLst/>
              <a:gdLst/>
              <a:ahLst/>
              <a:cxnLst/>
              <a:rect l="l" t="t" r="r" b="b"/>
              <a:pathLst>
                <a:path w="11657" h="11645" extrusionOk="0">
                  <a:moveTo>
                    <a:pt x="5823" y="0"/>
                  </a:moveTo>
                  <a:cubicBezTo>
                    <a:pt x="2608" y="0"/>
                    <a:pt x="1" y="2596"/>
                    <a:pt x="1" y="5810"/>
                  </a:cubicBezTo>
                  <a:cubicBezTo>
                    <a:pt x="1" y="5858"/>
                    <a:pt x="36" y="5894"/>
                    <a:pt x="84" y="5894"/>
                  </a:cubicBezTo>
                  <a:cubicBezTo>
                    <a:pt x="120" y="5894"/>
                    <a:pt x="155" y="5858"/>
                    <a:pt x="155" y="5810"/>
                  </a:cubicBezTo>
                  <a:cubicBezTo>
                    <a:pt x="155" y="2679"/>
                    <a:pt x="2715" y="131"/>
                    <a:pt x="5835" y="131"/>
                  </a:cubicBezTo>
                  <a:cubicBezTo>
                    <a:pt x="8978" y="131"/>
                    <a:pt x="11526" y="2679"/>
                    <a:pt x="11526" y="5810"/>
                  </a:cubicBezTo>
                  <a:cubicBezTo>
                    <a:pt x="11526" y="8954"/>
                    <a:pt x="8966" y="11501"/>
                    <a:pt x="5835" y="11501"/>
                  </a:cubicBezTo>
                  <a:cubicBezTo>
                    <a:pt x="5799" y="11501"/>
                    <a:pt x="5763" y="11525"/>
                    <a:pt x="5763" y="11573"/>
                  </a:cubicBezTo>
                  <a:cubicBezTo>
                    <a:pt x="5763" y="11620"/>
                    <a:pt x="5799" y="11644"/>
                    <a:pt x="5835" y="11644"/>
                  </a:cubicBezTo>
                  <a:cubicBezTo>
                    <a:pt x="9049" y="11644"/>
                    <a:pt x="11657" y="9049"/>
                    <a:pt x="11657" y="5834"/>
                  </a:cubicBezTo>
                  <a:cubicBezTo>
                    <a:pt x="11657" y="2619"/>
                    <a:pt x="9049" y="12"/>
                    <a:pt x="58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16"/>
            <p:cNvSpPr/>
            <p:nvPr/>
          </p:nvSpPr>
          <p:spPr>
            <a:xfrm>
              <a:off x="4495350" y="1894713"/>
              <a:ext cx="546525" cy="640300"/>
            </a:xfrm>
            <a:custGeom>
              <a:avLst/>
              <a:gdLst/>
              <a:ahLst/>
              <a:cxnLst/>
              <a:rect l="l" t="t" r="r" b="b"/>
              <a:pathLst>
                <a:path w="21861" h="25612" extrusionOk="0">
                  <a:moveTo>
                    <a:pt x="12799" y="1"/>
                  </a:moveTo>
                  <a:cubicBezTo>
                    <a:pt x="9370" y="1"/>
                    <a:pt x="6156" y="1346"/>
                    <a:pt x="3751" y="3751"/>
                  </a:cubicBezTo>
                  <a:cubicBezTo>
                    <a:pt x="1322" y="6180"/>
                    <a:pt x="0" y="9383"/>
                    <a:pt x="0" y="12800"/>
                  </a:cubicBezTo>
                  <a:cubicBezTo>
                    <a:pt x="0" y="16229"/>
                    <a:pt x="1334" y="19444"/>
                    <a:pt x="3751" y="21849"/>
                  </a:cubicBezTo>
                  <a:cubicBezTo>
                    <a:pt x="6168" y="24278"/>
                    <a:pt x="9370" y="25611"/>
                    <a:pt x="12799" y="25611"/>
                  </a:cubicBezTo>
                  <a:cubicBezTo>
                    <a:pt x="16217" y="25611"/>
                    <a:pt x="19431" y="24266"/>
                    <a:pt x="21848" y="21849"/>
                  </a:cubicBezTo>
                  <a:cubicBezTo>
                    <a:pt x="21848" y="21837"/>
                    <a:pt x="21860" y="21813"/>
                    <a:pt x="21860" y="21789"/>
                  </a:cubicBezTo>
                  <a:cubicBezTo>
                    <a:pt x="21860" y="21772"/>
                    <a:pt x="21860" y="21761"/>
                    <a:pt x="21855" y="21761"/>
                  </a:cubicBezTo>
                  <a:cubicBezTo>
                    <a:pt x="21854" y="21761"/>
                    <a:pt x="21851" y="21762"/>
                    <a:pt x="21848" y="21766"/>
                  </a:cubicBezTo>
                  <a:cubicBezTo>
                    <a:pt x="21830" y="21748"/>
                    <a:pt x="21810" y="21739"/>
                    <a:pt x="21790" y="21739"/>
                  </a:cubicBezTo>
                  <a:cubicBezTo>
                    <a:pt x="21771" y="21739"/>
                    <a:pt x="21753" y="21748"/>
                    <a:pt x="21741" y="21766"/>
                  </a:cubicBezTo>
                  <a:cubicBezTo>
                    <a:pt x="19348" y="24159"/>
                    <a:pt x="16169" y="25468"/>
                    <a:pt x="12799" y="25468"/>
                  </a:cubicBezTo>
                  <a:cubicBezTo>
                    <a:pt x="9418" y="25468"/>
                    <a:pt x="6227" y="24147"/>
                    <a:pt x="3846" y="21766"/>
                  </a:cubicBezTo>
                  <a:cubicBezTo>
                    <a:pt x="1453" y="19372"/>
                    <a:pt x="143" y="16193"/>
                    <a:pt x="143" y="12824"/>
                  </a:cubicBezTo>
                  <a:cubicBezTo>
                    <a:pt x="143" y="9443"/>
                    <a:pt x="1465" y="6252"/>
                    <a:pt x="3846" y="3870"/>
                  </a:cubicBezTo>
                  <a:cubicBezTo>
                    <a:pt x="6251" y="1477"/>
                    <a:pt x="9418" y="168"/>
                    <a:pt x="12799" y="168"/>
                  </a:cubicBezTo>
                  <a:cubicBezTo>
                    <a:pt x="16169" y="168"/>
                    <a:pt x="19360" y="1489"/>
                    <a:pt x="21741" y="3870"/>
                  </a:cubicBezTo>
                  <a:cubicBezTo>
                    <a:pt x="21753" y="3888"/>
                    <a:pt x="21771" y="3897"/>
                    <a:pt x="21790" y="3897"/>
                  </a:cubicBezTo>
                  <a:cubicBezTo>
                    <a:pt x="21810" y="3897"/>
                    <a:pt x="21830" y="3888"/>
                    <a:pt x="21848" y="3870"/>
                  </a:cubicBezTo>
                  <a:cubicBezTo>
                    <a:pt x="21848" y="3859"/>
                    <a:pt x="21860" y="3835"/>
                    <a:pt x="21860" y="3811"/>
                  </a:cubicBezTo>
                  <a:cubicBezTo>
                    <a:pt x="21860" y="3787"/>
                    <a:pt x="21860" y="3775"/>
                    <a:pt x="21848" y="3751"/>
                  </a:cubicBezTo>
                  <a:cubicBezTo>
                    <a:pt x="19419" y="1334"/>
                    <a:pt x="16217" y="1"/>
                    <a:pt x="127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16"/>
            <p:cNvSpPr/>
            <p:nvPr/>
          </p:nvSpPr>
          <p:spPr>
            <a:xfrm>
              <a:off x="4611425" y="2011113"/>
              <a:ext cx="408125" cy="408100"/>
            </a:xfrm>
            <a:custGeom>
              <a:avLst/>
              <a:gdLst/>
              <a:ahLst/>
              <a:cxnLst/>
              <a:rect l="l" t="t" r="r" b="b"/>
              <a:pathLst>
                <a:path w="16325" h="16324" extrusionOk="0">
                  <a:moveTo>
                    <a:pt x="8168" y="0"/>
                  </a:moveTo>
                  <a:cubicBezTo>
                    <a:pt x="3656" y="0"/>
                    <a:pt x="1" y="3656"/>
                    <a:pt x="1" y="8168"/>
                  </a:cubicBezTo>
                  <a:cubicBezTo>
                    <a:pt x="1" y="8204"/>
                    <a:pt x="25" y="8239"/>
                    <a:pt x="72" y="8239"/>
                  </a:cubicBezTo>
                  <a:cubicBezTo>
                    <a:pt x="120" y="8239"/>
                    <a:pt x="144" y="8204"/>
                    <a:pt x="144" y="8168"/>
                  </a:cubicBezTo>
                  <a:cubicBezTo>
                    <a:pt x="144" y="3739"/>
                    <a:pt x="3727" y="155"/>
                    <a:pt x="8156" y="155"/>
                  </a:cubicBezTo>
                  <a:cubicBezTo>
                    <a:pt x="12574" y="155"/>
                    <a:pt x="16157" y="3739"/>
                    <a:pt x="16157" y="8168"/>
                  </a:cubicBezTo>
                  <a:cubicBezTo>
                    <a:pt x="16157" y="12585"/>
                    <a:pt x="12574" y="16169"/>
                    <a:pt x="8156" y="16169"/>
                  </a:cubicBezTo>
                  <a:cubicBezTo>
                    <a:pt x="8109" y="16169"/>
                    <a:pt x="8073" y="16205"/>
                    <a:pt x="8073" y="16240"/>
                  </a:cubicBezTo>
                  <a:cubicBezTo>
                    <a:pt x="8073" y="16288"/>
                    <a:pt x="8109" y="16324"/>
                    <a:pt x="8156" y="16324"/>
                  </a:cubicBezTo>
                  <a:cubicBezTo>
                    <a:pt x="12657" y="16324"/>
                    <a:pt x="16324" y="12657"/>
                    <a:pt x="16324" y="8156"/>
                  </a:cubicBezTo>
                  <a:cubicBezTo>
                    <a:pt x="16324" y="3644"/>
                    <a:pt x="12681" y="0"/>
                    <a:pt x="81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16"/>
            <p:cNvSpPr/>
            <p:nvPr/>
          </p:nvSpPr>
          <p:spPr>
            <a:xfrm>
              <a:off x="4557250" y="1963213"/>
              <a:ext cx="490875" cy="503000"/>
            </a:xfrm>
            <a:custGeom>
              <a:avLst/>
              <a:gdLst/>
              <a:ahLst/>
              <a:cxnLst/>
              <a:rect l="l" t="t" r="r" b="b"/>
              <a:pathLst>
                <a:path w="19635" h="20120" extrusionOk="0">
                  <a:moveTo>
                    <a:pt x="10345" y="1"/>
                  </a:moveTo>
                  <a:cubicBezTo>
                    <a:pt x="9033" y="1"/>
                    <a:pt x="7721" y="263"/>
                    <a:pt x="6466" y="785"/>
                  </a:cubicBezTo>
                  <a:cubicBezTo>
                    <a:pt x="3977" y="1809"/>
                    <a:pt x="2061" y="3738"/>
                    <a:pt x="1037" y="6226"/>
                  </a:cubicBezTo>
                  <a:cubicBezTo>
                    <a:pt x="1" y="8715"/>
                    <a:pt x="25" y="11441"/>
                    <a:pt x="1049" y="13918"/>
                  </a:cubicBezTo>
                  <a:cubicBezTo>
                    <a:pt x="2072" y="16406"/>
                    <a:pt x="4025" y="18323"/>
                    <a:pt x="6513" y="19359"/>
                  </a:cubicBezTo>
                  <a:cubicBezTo>
                    <a:pt x="7741" y="19866"/>
                    <a:pt x="9030" y="20119"/>
                    <a:pt x="10321" y="20119"/>
                  </a:cubicBezTo>
                  <a:cubicBezTo>
                    <a:pt x="11634" y="20119"/>
                    <a:pt x="12950" y="19858"/>
                    <a:pt x="14205" y="19335"/>
                  </a:cubicBezTo>
                  <a:cubicBezTo>
                    <a:pt x="16670" y="18311"/>
                    <a:pt x="18598" y="16394"/>
                    <a:pt x="19622" y="13918"/>
                  </a:cubicBezTo>
                  <a:cubicBezTo>
                    <a:pt x="19634" y="13894"/>
                    <a:pt x="19622" y="13882"/>
                    <a:pt x="19622" y="13858"/>
                  </a:cubicBezTo>
                  <a:cubicBezTo>
                    <a:pt x="19610" y="13834"/>
                    <a:pt x="19587" y="13823"/>
                    <a:pt x="19575" y="13823"/>
                  </a:cubicBezTo>
                  <a:lnTo>
                    <a:pt x="19515" y="13823"/>
                  </a:lnTo>
                  <a:cubicBezTo>
                    <a:pt x="19491" y="13834"/>
                    <a:pt x="19467" y="13846"/>
                    <a:pt x="19467" y="13858"/>
                  </a:cubicBezTo>
                  <a:cubicBezTo>
                    <a:pt x="18455" y="16287"/>
                    <a:pt x="16550" y="18192"/>
                    <a:pt x="14133" y="19204"/>
                  </a:cubicBezTo>
                  <a:cubicBezTo>
                    <a:pt x="12910" y="19718"/>
                    <a:pt x="11617" y="19974"/>
                    <a:pt x="10324" y="19974"/>
                  </a:cubicBezTo>
                  <a:cubicBezTo>
                    <a:pt x="9039" y="19974"/>
                    <a:pt x="7754" y="19721"/>
                    <a:pt x="6537" y="19216"/>
                  </a:cubicBezTo>
                  <a:cubicBezTo>
                    <a:pt x="4097" y="18204"/>
                    <a:pt x="2180" y="16299"/>
                    <a:pt x="1168" y="13858"/>
                  </a:cubicBezTo>
                  <a:cubicBezTo>
                    <a:pt x="144" y="11417"/>
                    <a:pt x="144" y="8715"/>
                    <a:pt x="1156" y="6274"/>
                  </a:cubicBezTo>
                  <a:cubicBezTo>
                    <a:pt x="2168" y="3833"/>
                    <a:pt x="4073" y="1916"/>
                    <a:pt x="6513" y="904"/>
                  </a:cubicBezTo>
                  <a:cubicBezTo>
                    <a:pt x="7741" y="383"/>
                    <a:pt x="9035" y="124"/>
                    <a:pt x="10328" y="124"/>
                  </a:cubicBezTo>
                  <a:cubicBezTo>
                    <a:pt x="11606" y="124"/>
                    <a:pt x="12884" y="377"/>
                    <a:pt x="14098" y="880"/>
                  </a:cubicBezTo>
                  <a:cubicBezTo>
                    <a:pt x="16539" y="1892"/>
                    <a:pt x="18455" y="3797"/>
                    <a:pt x="19467" y="6238"/>
                  </a:cubicBezTo>
                  <a:cubicBezTo>
                    <a:pt x="19477" y="6275"/>
                    <a:pt x="19507" y="6290"/>
                    <a:pt x="19536" y="6290"/>
                  </a:cubicBezTo>
                  <a:cubicBezTo>
                    <a:pt x="19545" y="6290"/>
                    <a:pt x="19554" y="6289"/>
                    <a:pt x="19563" y="6286"/>
                  </a:cubicBezTo>
                  <a:cubicBezTo>
                    <a:pt x="19598" y="6274"/>
                    <a:pt x="19622" y="6226"/>
                    <a:pt x="19598" y="6203"/>
                  </a:cubicBezTo>
                  <a:cubicBezTo>
                    <a:pt x="18575" y="3714"/>
                    <a:pt x="16646" y="1785"/>
                    <a:pt x="14157" y="761"/>
                  </a:cubicBezTo>
                  <a:cubicBezTo>
                    <a:pt x="12924" y="254"/>
                    <a:pt x="11635" y="1"/>
                    <a:pt x="103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5" name="Google Shape;635;p1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636" name="Google Shape;636;p16"/>
          <p:cNvSpPr/>
          <p:nvPr/>
        </p:nvSpPr>
        <p:spPr>
          <a:xfrm rot="-152928">
            <a:off x="6925193" y="4175288"/>
            <a:ext cx="3763193" cy="2371431"/>
          </a:xfrm>
          <a:custGeom>
            <a:avLst/>
            <a:gdLst/>
            <a:ahLst/>
            <a:cxnLst/>
            <a:rect l="l" t="t" r="r" b="b"/>
            <a:pathLst>
              <a:path w="34756" h="21902" extrusionOk="0">
                <a:moveTo>
                  <a:pt x="20385" y="1"/>
                </a:moveTo>
                <a:cubicBezTo>
                  <a:pt x="18425" y="1"/>
                  <a:pt x="17263" y="741"/>
                  <a:pt x="16955" y="953"/>
                </a:cubicBezTo>
                <a:cubicBezTo>
                  <a:pt x="16205" y="1441"/>
                  <a:pt x="15717" y="2287"/>
                  <a:pt x="15622" y="3180"/>
                </a:cubicBezTo>
                <a:cubicBezTo>
                  <a:pt x="15586" y="3692"/>
                  <a:pt x="15658" y="4239"/>
                  <a:pt x="15431" y="4692"/>
                </a:cubicBezTo>
                <a:cubicBezTo>
                  <a:pt x="15152" y="5229"/>
                  <a:pt x="14504" y="5493"/>
                  <a:pt x="13883" y="5493"/>
                </a:cubicBezTo>
                <a:cubicBezTo>
                  <a:pt x="13843" y="5493"/>
                  <a:pt x="13804" y="5492"/>
                  <a:pt x="13765" y="5489"/>
                </a:cubicBezTo>
                <a:cubicBezTo>
                  <a:pt x="13110" y="5466"/>
                  <a:pt x="12503" y="5239"/>
                  <a:pt x="11860" y="5085"/>
                </a:cubicBezTo>
                <a:cubicBezTo>
                  <a:pt x="11583" y="5028"/>
                  <a:pt x="11298" y="4988"/>
                  <a:pt x="11019" y="4988"/>
                </a:cubicBezTo>
                <a:cubicBezTo>
                  <a:pt x="10647" y="4988"/>
                  <a:pt x="10286" y="5060"/>
                  <a:pt x="9967" y="5263"/>
                </a:cubicBezTo>
                <a:cubicBezTo>
                  <a:pt x="9252" y="5728"/>
                  <a:pt x="9038" y="6716"/>
                  <a:pt x="9181" y="7549"/>
                </a:cubicBezTo>
                <a:cubicBezTo>
                  <a:pt x="9335" y="8383"/>
                  <a:pt x="9776" y="9133"/>
                  <a:pt x="10133" y="9907"/>
                </a:cubicBezTo>
                <a:cubicBezTo>
                  <a:pt x="10490" y="10681"/>
                  <a:pt x="10788" y="11550"/>
                  <a:pt x="10586" y="12383"/>
                </a:cubicBezTo>
                <a:cubicBezTo>
                  <a:pt x="10431" y="13002"/>
                  <a:pt x="10014" y="13562"/>
                  <a:pt x="9455" y="13860"/>
                </a:cubicBezTo>
                <a:cubicBezTo>
                  <a:pt x="9053" y="14069"/>
                  <a:pt x="8619" y="14150"/>
                  <a:pt x="8171" y="14150"/>
                </a:cubicBezTo>
                <a:cubicBezTo>
                  <a:pt x="7422" y="14150"/>
                  <a:pt x="6636" y="13924"/>
                  <a:pt x="5906" y="13693"/>
                </a:cubicBezTo>
                <a:cubicBezTo>
                  <a:pt x="5121" y="13443"/>
                  <a:pt x="4335" y="13205"/>
                  <a:pt x="3501" y="13145"/>
                </a:cubicBezTo>
                <a:cubicBezTo>
                  <a:pt x="3391" y="13137"/>
                  <a:pt x="3280" y="13133"/>
                  <a:pt x="3168" y="13133"/>
                </a:cubicBezTo>
                <a:cubicBezTo>
                  <a:pt x="2450" y="13133"/>
                  <a:pt x="1721" y="13304"/>
                  <a:pt x="1144" y="13717"/>
                </a:cubicBezTo>
                <a:cubicBezTo>
                  <a:pt x="537" y="14169"/>
                  <a:pt x="120" y="14943"/>
                  <a:pt x="191" y="15681"/>
                </a:cubicBezTo>
                <a:cubicBezTo>
                  <a:pt x="1" y="16991"/>
                  <a:pt x="477" y="18598"/>
                  <a:pt x="1084" y="19491"/>
                </a:cubicBezTo>
                <a:cubicBezTo>
                  <a:pt x="2073" y="20956"/>
                  <a:pt x="3740" y="21813"/>
                  <a:pt x="5430" y="21896"/>
                </a:cubicBezTo>
                <a:cubicBezTo>
                  <a:pt x="5519" y="21900"/>
                  <a:pt x="5607" y="21902"/>
                  <a:pt x="5695" y="21902"/>
                </a:cubicBezTo>
                <a:cubicBezTo>
                  <a:pt x="8342" y="21902"/>
                  <a:pt x="10769" y="20217"/>
                  <a:pt x="13419" y="19836"/>
                </a:cubicBezTo>
                <a:cubicBezTo>
                  <a:pt x="13826" y="19779"/>
                  <a:pt x="14231" y="19753"/>
                  <a:pt x="14637" y="19753"/>
                </a:cubicBezTo>
                <a:cubicBezTo>
                  <a:pt x="17083" y="19753"/>
                  <a:pt x="19515" y="20683"/>
                  <a:pt x="21956" y="21122"/>
                </a:cubicBezTo>
                <a:cubicBezTo>
                  <a:pt x="23037" y="21312"/>
                  <a:pt x="24137" y="21408"/>
                  <a:pt x="25238" y="21408"/>
                </a:cubicBezTo>
                <a:cubicBezTo>
                  <a:pt x="26212" y="21408"/>
                  <a:pt x="27186" y="21333"/>
                  <a:pt x="28147" y="21182"/>
                </a:cubicBezTo>
                <a:cubicBezTo>
                  <a:pt x="29481" y="20968"/>
                  <a:pt x="30826" y="20598"/>
                  <a:pt x="31981" y="19848"/>
                </a:cubicBezTo>
                <a:cubicBezTo>
                  <a:pt x="33124" y="19110"/>
                  <a:pt x="34077" y="17931"/>
                  <a:pt x="34362" y="16538"/>
                </a:cubicBezTo>
                <a:cubicBezTo>
                  <a:pt x="34755" y="14800"/>
                  <a:pt x="33993" y="12931"/>
                  <a:pt x="32791" y="11669"/>
                </a:cubicBezTo>
                <a:cubicBezTo>
                  <a:pt x="31576" y="10383"/>
                  <a:pt x="29969" y="9609"/>
                  <a:pt x="28362" y="9002"/>
                </a:cubicBezTo>
                <a:cubicBezTo>
                  <a:pt x="27373" y="8633"/>
                  <a:pt x="26361" y="8311"/>
                  <a:pt x="25468" y="7728"/>
                </a:cubicBezTo>
                <a:cubicBezTo>
                  <a:pt x="24575" y="7144"/>
                  <a:pt x="23802" y="6251"/>
                  <a:pt x="23635" y="5144"/>
                </a:cubicBezTo>
                <a:cubicBezTo>
                  <a:pt x="23504" y="4335"/>
                  <a:pt x="23718" y="3489"/>
                  <a:pt x="23563" y="2680"/>
                </a:cubicBezTo>
                <a:cubicBezTo>
                  <a:pt x="23278" y="1203"/>
                  <a:pt x="21861" y="13"/>
                  <a:pt x="20432" y="1"/>
                </a:cubicBezTo>
                <a:cubicBezTo>
                  <a:pt x="20416" y="1"/>
                  <a:pt x="20401" y="1"/>
                  <a:pt x="20385" y="1"/>
                </a:cubicBezTo>
                <a:close/>
              </a:path>
            </a:pathLst>
          </a:custGeom>
          <a:gradFill>
            <a:gsLst>
              <a:gs pos="0">
                <a:schemeClr val="dk2"/>
              </a:gs>
              <a:gs pos="100000">
                <a:schemeClr val="l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16"/>
          <p:cNvSpPr/>
          <p:nvPr/>
        </p:nvSpPr>
        <p:spPr>
          <a:xfrm rot="3635839">
            <a:off x="-1640952" y="3754337"/>
            <a:ext cx="4267648" cy="2689321"/>
          </a:xfrm>
          <a:custGeom>
            <a:avLst/>
            <a:gdLst/>
            <a:ahLst/>
            <a:cxnLst/>
            <a:rect l="l" t="t" r="r" b="b"/>
            <a:pathLst>
              <a:path w="34756" h="21902" extrusionOk="0">
                <a:moveTo>
                  <a:pt x="20385" y="1"/>
                </a:moveTo>
                <a:cubicBezTo>
                  <a:pt x="18425" y="1"/>
                  <a:pt x="17263" y="741"/>
                  <a:pt x="16955" y="953"/>
                </a:cubicBezTo>
                <a:cubicBezTo>
                  <a:pt x="16205" y="1441"/>
                  <a:pt x="15717" y="2287"/>
                  <a:pt x="15622" y="3180"/>
                </a:cubicBezTo>
                <a:cubicBezTo>
                  <a:pt x="15586" y="3692"/>
                  <a:pt x="15658" y="4239"/>
                  <a:pt x="15431" y="4692"/>
                </a:cubicBezTo>
                <a:cubicBezTo>
                  <a:pt x="15152" y="5229"/>
                  <a:pt x="14504" y="5493"/>
                  <a:pt x="13883" y="5493"/>
                </a:cubicBezTo>
                <a:cubicBezTo>
                  <a:pt x="13843" y="5493"/>
                  <a:pt x="13804" y="5492"/>
                  <a:pt x="13765" y="5489"/>
                </a:cubicBezTo>
                <a:cubicBezTo>
                  <a:pt x="13110" y="5466"/>
                  <a:pt x="12503" y="5239"/>
                  <a:pt x="11860" y="5085"/>
                </a:cubicBezTo>
                <a:cubicBezTo>
                  <a:pt x="11583" y="5028"/>
                  <a:pt x="11298" y="4988"/>
                  <a:pt x="11019" y="4988"/>
                </a:cubicBezTo>
                <a:cubicBezTo>
                  <a:pt x="10647" y="4988"/>
                  <a:pt x="10286" y="5060"/>
                  <a:pt x="9967" y="5263"/>
                </a:cubicBezTo>
                <a:cubicBezTo>
                  <a:pt x="9252" y="5728"/>
                  <a:pt x="9038" y="6716"/>
                  <a:pt x="9181" y="7549"/>
                </a:cubicBezTo>
                <a:cubicBezTo>
                  <a:pt x="9335" y="8383"/>
                  <a:pt x="9776" y="9133"/>
                  <a:pt x="10133" y="9907"/>
                </a:cubicBezTo>
                <a:cubicBezTo>
                  <a:pt x="10490" y="10681"/>
                  <a:pt x="10788" y="11550"/>
                  <a:pt x="10586" y="12383"/>
                </a:cubicBezTo>
                <a:cubicBezTo>
                  <a:pt x="10431" y="13002"/>
                  <a:pt x="10014" y="13562"/>
                  <a:pt x="9455" y="13860"/>
                </a:cubicBezTo>
                <a:cubicBezTo>
                  <a:pt x="9053" y="14069"/>
                  <a:pt x="8619" y="14150"/>
                  <a:pt x="8171" y="14150"/>
                </a:cubicBezTo>
                <a:cubicBezTo>
                  <a:pt x="7422" y="14150"/>
                  <a:pt x="6636" y="13924"/>
                  <a:pt x="5906" y="13693"/>
                </a:cubicBezTo>
                <a:cubicBezTo>
                  <a:pt x="5121" y="13443"/>
                  <a:pt x="4335" y="13205"/>
                  <a:pt x="3501" y="13145"/>
                </a:cubicBezTo>
                <a:cubicBezTo>
                  <a:pt x="3391" y="13137"/>
                  <a:pt x="3280" y="13133"/>
                  <a:pt x="3168" y="13133"/>
                </a:cubicBezTo>
                <a:cubicBezTo>
                  <a:pt x="2450" y="13133"/>
                  <a:pt x="1721" y="13304"/>
                  <a:pt x="1144" y="13717"/>
                </a:cubicBezTo>
                <a:cubicBezTo>
                  <a:pt x="537" y="14169"/>
                  <a:pt x="120" y="14943"/>
                  <a:pt x="191" y="15681"/>
                </a:cubicBezTo>
                <a:cubicBezTo>
                  <a:pt x="1" y="16991"/>
                  <a:pt x="477" y="18598"/>
                  <a:pt x="1084" y="19491"/>
                </a:cubicBezTo>
                <a:cubicBezTo>
                  <a:pt x="2073" y="20956"/>
                  <a:pt x="3740" y="21813"/>
                  <a:pt x="5430" y="21896"/>
                </a:cubicBezTo>
                <a:cubicBezTo>
                  <a:pt x="5519" y="21900"/>
                  <a:pt x="5607" y="21902"/>
                  <a:pt x="5695" y="21902"/>
                </a:cubicBezTo>
                <a:cubicBezTo>
                  <a:pt x="8342" y="21902"/>
                  <a:pt x="10769" y="20217"/>
                  <a:pt x="13419" y="19836"/>
                </a:cubicBezTo>
                <a:cubicBezTo>
                  <a:pt x="13826" y="19779"/>
                  <a:pt x="14231" y="19753"/>
                  <a:pt x="14637" y="19753"/>
                </a:cubicBezTo>
                <a:cubicBezTo>
                  <a:pt x="17083" y="19753"/>
                  <a:pt x="19515" y="20683"/>
                  <a:pt x="21956" y="21122"/>
                </a:cubicBezTo>
                <a:cubicBezTo>
                  <a:pt x="23037" y="21312"/>
                  <a:pt x="24137" y="21408"/>
                  <a:pt x="25238" y="21408"/>
                </a:cubicBezTo>
                <a:cubicBezTo>
                  <a:pt x="26212" y="21408"/>
                  <a:pt x="27186" y="21333"/>
                  <a:pt x="28147" y="21182"/>
                </a:cubicBezTo>
                <a:cubicBezTo>
                  <a:pt x="29481" y="20968"/>
                  <a:pt x="30826" y="20598"/>
                  <a:pt x="31981" y="19848"/>
                </a:cubicBezTo>
                <a:cubicBezTo>
                  <a:pt x="33124" y="19110"/>
                  <a:pt x="34077" y="17931"/>
                  <a:pt x="34362" y="16538"/>
                </a:cubicBezTo>
                <a:cubicBezTo>
                  <a:pt x="34755" y="14800"/>
                  <a:pt x="33993" y="12931"/>
                  <a:pt x="32791" y="11669"/>
                </a:cubicBezTo>
                <a:cubicBezTo>
                  <a:pt x="31576" y="10383"/>
                  <a:pt x="29969" y="9609"/>
                  <a:pt x="28362" y="9002"/>
                </a:cubicBezTo>
                <a:cubicBezTo>
                  <a:pt x="27373" y="8633"/>
                  <a:pt x="26361" y="8311"/>
                  <a:pt x="25468" y="7728"/>
                </a:cubicBezTo>
                <a:cubicBezTo>
                  <a:pt x="24575" y="7144"/>
                  <a:pt x="23802" y="6251"/>
                  <a:pt x="23635" y="5144"/>
                </a:cubicBezTo>
                <a:cubicBezTo>
                  <a:pt x="23504" y="4335"/>
                  <a:pt x="23718" y="3489"/>
                  <a:pt x="23563" y="2680"/>
                </a:cubicBezTo>
                <a:cubicBezTo>
                  <a:pt x="23278" y="1203"/>
                  <a:pt x="21861" y="13"/>
                  <a:pt x="20432" y="1"/>
                </a:cubicBezTo>
                <a:cubicBezTo>
                  <a:pt x="20416" y="1"/>
                  <a:pt x="20401" y="1"/>
                  <a:pt x="20385" y="1"/>
                </a:cubicBez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8" name="Google Shape;638;p16"/>
          <p:cNvGrpSpPr/>
          <p:nvPr/>
        </p:nvGrpSpPr>
        <p:grpSpPr>
          <a:xfrm flipH="1">
            <a:off x="493849" y="4222131"/>
            <a:ext cx="438754" cy="772904"/>
            <a:chOff x="4950175" y="2998438"/>
            <a:chExt cx="88725" cy="156300"/>
          </a:xfrm>
        </p:grpSpPr>
        <p:sp>
          <p:nvSpPr>
            <p:cNvPr id="639" name="Google Shape;639;p16"/>
            <p:cNvSpPr/>
            <p:nvPr/>
          </p:nvSpPr>
          <p:spPr>
            <a:xfrm>
              <a:off x="5035000" y="3151138"/>
              <a:ext cx="3900" cy="3600"/>
            </a:xfrm>
            <a:custGeom>
              <a:avLst/>
              <a:gdLst/>
              <a:ahLst/>
              <a:cxnLst/>
              <a:rect l="l" t="t" r="r" b="b"/>
              <a:pathLst>
                <a:path w="156" h="144" extrusionOk="0">
                  <a:moveTo>
                    <a:pt x="72" y="0"/>
                  </a:moveTo>
                  <a:cubicBezTo>
                    <a:pt x="36" y="0"/>
                    <a:pt x="0" y="24"/>
                    <a:pt x="0" y="72"/>
                  </a:cubicBezTo>
                  <a:cubicBezTo>
                    <a:pt x="0" y="119"/>
                    <a:pt x="36" y="143"/>
                    <a:pt x="72" y="143"/>
                  </a:cubicBezTo>
                  <a:cubicBezTo>
                    <a:pt x="119" y="143"/>
                    <a:pt x="155" y="119"/>
                    <a:pt x="155" y="72"/>
                  </a:cubicBezTo>
                  <a:cubicBezTo>
                    <a:pt x="155" y="24"/>
                    <a:pt x="119"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16"/>
            <p:cNvSpPr/>
            <p:nvPr/>
          </p:nvSpPr>
          <p:spPr>
            <a:xfrm>
              <a:off x="5035000" y="3135663"/>
              <a:ext cx="3900" cy="3875"/>
            </a:xfrm>
            <a:custGeom>
              <a:avLst/>
              <a:gdLst/>
              <a:ahLst/>
              <a:cxnLst/>
              <a:rect l="l" t="t" r="r" b="b"/>
              <a:pathLst>
                <a:path w="156" h="155" extrusionOk="0">
                  <a:moveTo>
                    <a:pt x="72" y="0"/>
                  </a:moveTo>
                  <a:cubicBezTo>
                    <a:pt x="36" y="0"/>
                    <a:pt x="0" y="36"/>
                    <a:pt x="0" y="83"/>
                  </a:cubicBezTo>
                  <a:cubicBezTo>
                    <a:pt x="0" y="119"/>
                    <a:pt x="36" y="155"/>
                    <a:pt x="72" y="155"/>
                  </a:cubicBezTo>
                  <a:cubicBezTo>
                    <a:pt x="119" y="155"/>
                    <a:pt x="155" y="119"/>
                    <a:pt x="155" y="83"/>
                  </a:cubicBezTo>
                  <a:cubicBezTo>
                    <a:pt x="155" y="36"/>
                    <a:pt x="119"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16"/>
            <p:cNvSpPr/>
            <p:nvPr/>
          </p:nvSpPr>
          <p:spPr>
            <a:xfrm>
              <a:off x="5035000" y="3120463"/>
              <a:ext cx="3900" cy="3900"/>
            </a:xfrm>
            <a:custGeom>
              <a:avLst/>
              <a:gdLst/>
              <a:ahLst/>
              <a:cxnLst/>
              <a:rect l="l" t="t" r="r" b="b"/>
              <a:pathLst>
                <a:path w="156" h="156" extrusionOk="0">
                  <a:moveTo>
                    <a:pt x="72" y="1"/>
                  </a:moveTo>
                  <a:cubicBezTo>
                    <a:pt x="36" y="1"/>
                    <a:pt x="0" y="37"/>
                    <a:pt x="0" y="72"/>
                  </a:cubicBezTo>
                  <a:cubicBezTo>
                    <a:pt x="0" y="120"/>
                    <a:pt x="36" y="156"/>
                    <a:pt x="72" y="156"/>
                  </a:cubicBezTo>
                  <a:cubicBezTo>
                    <a:pt x="119" y="156"/>
                    <a:pt x="155" y="120"/>
                    <a:pt x="155" y="72"/>
                  </a:cubicBezTo>
                  <a:cubicBezTo>
                    <a:pt x="155" y="37"/>
                    <a:pt x="119"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16"/>
            <p:cNvSpPr/>
            <p:nvPr/>
          </p:nvSpPr>
          <p:spPr>
            <a:xfrm>
              <a:off x="5035000" y="3105288"/>
              <a:ext cx="3900" cy="3600"/>
            </a:xfrm>
            <a:custGeom>
              <a:avLst/>
              <a:gdLst/>
              <a:ahLst/>
              <a:cxnLst/>
              <a:rect l="l" t="t" r="r" b="b"/>
              <a:pathLst>
                <a:path w="156" h="144" extrusionOk="0">
                  <a:moveTo>
                    <a:pt x="72" y="1"/>
                  </a:moveTo>
                  <a:cubicBezTo>
                    <a:pt x="36" y="1"/>
                    <a:pt x="0" y="24"/>
                    <a:pt x="0" y="72"/>
                  </a:cubicBezTo>
                  <a:cubicBezTo>
                    <a:pt x="0" y="120"/>
                    <a:pt x="36" y="143"/>
                    <a:pt x="72" y="143"/>
                  </a:cubicBezTo>
                  <a:cubicBezTo>
                    <a:pt x="119" y="143"/>
                    <a:pt x="155" y="120"/>
                    <a:pt x="155" y="72"/>
                  </a:cubicBezTo>
                  <a:cubicBezTo>
                    <a:pt x="155" y="24"/>
                    <a:pt x="119"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16"/>
            <p:cNvSpPr/>
            <p:nvPr/>
          </p:nvSpPr>
          <p:spPr>
            <a:xfrm>
              <a:off x="5035000" y="3090113"/>
              <a:ext cx="3900" cy="3600"/>
            </a:xfrm>
            <a:custGeom>
              <a:avLst/>
              <a:gdLst/>
              <a:ahLst/>
              <a:cxnLst/>
              <a:rect l="l" t="t" r="r" b="b"/>
              <a:pathLst>
                <a:path w="156" h="144" extrusionOk="0">
                  <a:moveTo>
                    <a:pt x="72" y="0"/>
                  </a:moveTo>
                  <a:cubicBezTo>
                    <a:pt x="36" y="0"/>
                    <a:pt x="0" y="24"/>
                    <a:pt x="0" y="72"/>
                  </a:cubicBezTo>
                  <a:cubicBezTo>
                    <a:pt x="0" y="119"/>
                    <a:pt x="36" y="143"/>
                    <a:pt x="72" y="143"/>
                  </a:cubicBezTo>
                  <a:cubicBezTo>
                    <a:pt x="119" y="143"/>
                    <a:pt x="155" y="119"/>
                    <a:pt x="155" y="72"/>
                  </a:cubicBezTo>
                  <a:cubicBezTo>
                    <a:pt x="155" y="24"/>
                    <a:pt x="119"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16"/>
            <p:cNvSpPr/>
            <p:nvPr/>
          </p:nvSpPr>
          <p:spPr>
            <a:xfrm>
              <a:off x="5035000" y="3074638"/>
              <a:ext cx="3900" cy="3900"/>
            </a:xfrm>
            <a:custGeom>
              <a:avLst/>
              <a:gdLst/>
              <a:ahLst/>
              <a:cxnLst/>
              <a:rect l="l" t="t" r="r" b="b"/>
              <a:pathLst>
                <a:path w="156" h="156" extrusionOk="0">
                  <a:moveTo>
                    <a:pt x="72" y="0"/>
                  </a:moveTo>
                  <a:cubicBezTo>
                    <a:pt x="36" y="0"/>
                    <a:pt x="0" y="36"/>
                    <a:pt x="0" y="84"/>
                  </a:cubicBezTo>
                  <a:cubicBezTo>
                    <a:pt x="0" y="119"/>
                    <a:pt x="36" y="155"/>
                    <a:pt x="72" y="155"/>
                  </a:cubicBezTo>
                  <a:cubicBezTo>
                    <a:pt x="119" y="155"/>
                    <a:pt x="155" y="119"/>
                    <a:pt x="155" y="84"/>
                  </a:cubicBezTo>
                  <a:cubicBezTo>
                    <a:pt x="155" y="36"/>
                    <a:pt x="119"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16"/>
            <p:cNvSpPr/>
            <p:nvPr/>
          </p:nvSpPr>
          <p:spPr>
            <a:xfrm>
              <a:off x="5035000" y="3059463"/>
              <a:ext cx="3900" cy="3875"/>
            </a:xfrm>
            <a:custGeom>
              <a:avLst/>
              <a:gdLst/>
              <a:ahLst/>
              <a:cxnLst/>
              <a:rect l="l" t="t" r="r" b="b"/>
              <a:pathLst>
                <a:path w="156" h="155" extrusionOk="0">
                  <a:moveTo>
                    <a:pt x="72" y="0"/>
                  </a:moveTo>
                  <a:cubicBezTo>
                    <a:pt x="36" y="0"/>
                    <a:pt x="0" y="36"/>
                    <a:pt x="0" y="71"/>
                  </a:cubicBezTo>
                  <a:cubicBezTo>
                    <a:pt x="0" y="119"/>
                    <a:pt x="36" y="155"/>
                    <a:pt x="72" y="155"/>
                  </a:cubicBezTo>
                  <a:cubicBezTo>
                    <a:pt x="119" y="155"/>
                    <a:pt x="155" y="119"/>
                    <a:pt x="155" y="71"/>
                  </a:cubicBezTo>
                  <a:cubicBezTo>
                    <a:pt x="155" y="36"/>
                    <a:pt x="119"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16"/>
            <p:cNvSpPr/>
            <p:nvPr/>
          </p:nvSpPr>
          <p:spPr>
            <a:xfrm>
              <a:off x="5035000" y="3044263"/>
              <a:ext cx="3900" cy="3600"/>
            </a:xfrm>
            <a:custGeom>
              <a:avLst/>
              <a:gdLst/>
              <a:ahLst/>
              <a:cxnLst/>
              <a:rect l="l" t="t" r="r" b="b"/>
              <a:pathLst>
                <a:path w="156" h="144" extrusionOk="0">
                  <a:moveTo>
                    <a:pt x="72" y="1"/>
                  </a:moveTo>
                  <a:cubicBezTo>
                    <a:pt x="36" y="1"/>
                    <a:pt x="0" y="25"/>
                    <a:pt x="0" y="72"/>
                  </a:cubicBezTo>
                  <a:cubicBezTo>
                    <a:pt x="0" y="120"/>
                    <a:pt x="36" y="144"/>
                    <a:pt x="72" y="144"/>
                  </a:cubicBezTo>
                  <a:cubicBezTo>
                    <a:pt x="119" y="144"/>
                    <a:pt x="155" y="120"/>
                    <a:pt x="155" y="72"/>
                  </a:cubicBezTo>
                  <a:cubicBezTo>
                    <a:pt x="155" y="25"/>
                    <a:pt x="119"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16"/>
            <p:cNvSpPr/>
            <p:nvPr/>
          </p:nvSpPr>
          <p:spPr>
            <a:xfrm>
              <a:off x="5035000" y="3029088"/>
              <a:ext cx="3900" cy="3600"/>
            </a:xfrm>
            <a:custGeom>
              <a:avLst/>
              <a:gdLst/>
              <a:ahLst/>
              <a:cxnLst/>
              <a:rect l="l" t="t" r="r" b="b"/>
              <a:pathLst>
                <a:path w="156" h="144" extrusionOk="0">
                  <a:moveTo>
                    <a:pt x="72" y="1"/>
                  </a:moveTo>
                  <a:cubicBezTo>
                    <a:pt x="36" y="1"/>
                    <a:pt x="0" y="24"/>
                    <a:pt x="0" y="72"/>
                  </a:cubicBezTo>
                  <a:cubicBezTo>
                    <a:pt x="0" y="120"/>
                    <a:pt x="36" y="143"/>
                    <a:pt x="72" y="143"/>
                  </a:cubicBezTo>
                  <a:cubicBezTo>
                    <a:pt x="119" y="143"/>
                    <a:pt x="155" y="120"/>
                    <a:pt x="155" y="72"/>
                  </a:cubicBezTo>
                  <a:cubicBezTo>
                    <a:pt x="155" y="24"/>
                    <a:pt x="119"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16"/>
            <p:cNvSpPr/>
            <p:nvPr/>
          </p:nvSpPr>
          <p:spPr>
            <a:xfrm>
              <a:off x="5035000" y="3013613"/>
              <a:ext cx="3900" cy="3900"/>
            </a:xfrm>
            <a:custGeom>
              <a:avLst/>
              <a:gdLst/>
              <a:ahLst/>
              <a:cxnLst/>
              <a:rect l="l" t="t" r="r" b="b"/>
              <a:pathLst>
                <a:path w="156" h="156" extrusionOk="0">
                  <a:moveTo>
                    <a:pt x="72" y="0"/>
                  </a:moveTo>
                  <a:cubicBezTo>
                    <a:pt x="36" y="0"/>
                    <a:pt x="0" y="36"/>
                    <a:pt x="0" y="84"/>
                  </a:cubicBezTo>
                  <a:cubicBezTo>
                    <a:pt x="0" y="120"/>
                    <a:pt x="36" y="155"/>
                    <a:pt x="72" y="155"/>
                  </a:cubicBezTo>
                  <a:cubicBezTo>
                    <a:pt x="119" y="155"/>
                    <a:pt x="155" y="120"/>
                    <a:pt x="155" y="84"/>
                  </a:cubicBezTo>
                  <a:cubicBezTo>
                    <a:pt x="155" y="36"/>
                    <a:pt x="119"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16"/>
            <p:cNvSpPr/>
            <p:nvPr/>
          </p:nvSpPr>
          <p:spPr>
            <a:xfrm>
              <a:off x="5035000" y="2998438"/>
              <a:ext cx="3900" cy="3900"/>
            </a:xfrm>
            <a:custGeom>
              <a:avLst/>
              <a:gdLst/>
              <a:ahLst/>
              <a:cxnLst/>
              <a:rect l="l" t="t" r="r" b="b"/>
              <a:pathLst>
                <a:path w="156" h="156" extrusionOk="0">
                  <a:moveTo>
                    <a:pt x="72" y="0"/>
                  </a:moveTo>
                  <a:cubicBezTo>
                    <a:pt x="36" y="0"/>
                    <a:pt x="0" y="36"/>
                    <a:pt x="0" y="72"/>
                  </a:cubicBezTo>
                  <a:cubicBezTo>
                    <a:pt x="0" y="119"/>
                    <a:pt x="36" y="155"/>
                    <a:pt x="72" y="155"/>
                  </a:cubicBezTo>
                  <a:cubicBezTo>
                    <a:pt x="119" y="155"/>
                    <a:pt x="155" y="119"/>
                    <a:pt x="155" y="72"/>
                  </a:cubicBezTo>
                  <a:cubicBezTo>
                    <a:pt x="155" y="36"/>
                    <a:pt x="119"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16"/>
            <p:cNvSpPr/>
            <p:nvPr/>
          </p:nvSpPr>
          <p:spPr>
            <a:xfrm>
              <a:off x="5018025" y="3135663"/>
              <a:ext cx="3900" cy="3875"/>
            </a:xfrm>
            <a:custGeom>
              <a:avLst/>
              <a:gdLst/>
              <a:ahLst/>
              <a:cxnLst/>
              <a:rect l="l" t="t" r="r" b="b"/>
              <a:pathLst>
                <a:path w="156" h="155" extrusionOk="0">
                  <a:moveTo>
                    <a:pt x="84" y="0"/>
                  </a:moveTo>
                  <a:cubicBezTo>
                    <a:pt x="48" y="0"/>
                    <a:pt x="1" y="36"/>
                    <a:pt x="13" y="83"/>
                  </a:cubicBezTo>
                  <a:cubicBezTo>
                    <a:pt x="13" y="119"/>
                    <a:pt x="48" y="155"/>
                    <a:pt x="84" y="155"/>
                  </a:cubicBezTo>
                  <a:cubicBezTo>
                    <a:pt x="132" y="155"/>
                    <a:pt x="155" y="119"/>
                    <a:pt x="155" y="83"/>
                  </a:cubicBezTo>
                  <a:cubicBezTo>
                    <a:pt x="155" y="36"/>
                    <a:pt x="132" y="0"/>
                    <a:pt x="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16"/>
            <p:cNvSpPr/>
            <p:nvPr/>
          </p:nvSpPr>
          <p:spPr>
            <a:xfrm>
              <a:off x="5018025" y="3120463"/>
              <a:ext cx="3900" cy="3900"/>
            </a:xfrm>
            <a:custGeom>
              <a:avLst/>
              <a:gdLst/>
              <a:ahLst/>
              <a:cxnLst/>
              <a:rect l="l" t="t" r="r" b="b"/>
              <a:pathLst>
                <a:path w="156" h="156" extrusionOk="0">
                  <a:moveTo>
                    <a:pt x="84" y="1"/>
                  </a:moveTo>
                  <a:cubicBezTo>
                    <a:pt x="48" y="1"/>
                    <a:pt x="1" y="37"/>
                    <a:pt x="13" y="72"/>
                  </a:cubicBezTo>
                  <a:cubicBezTo>
                    <a:pt x="13" y="120"/>
                    <a:pt x="48" y="156"/>
                    <a:pt x="84" y="156"/>
                  </a:cubicBezTo>
                  <a:cubicBezTo>
                    <a:pt x="132" y="156"/>
                    <a:pt x="155" y="120"/>
                    <a:pt x="155" y="72"/>
                  </a:cubicBezTo>
                  <a:cubicBezTo>
                    <a:pt x="155" y="37"/>
                    <a:pt x="132" y="1"/>
                    <a:pt x="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16"/>
            <p:cNvSpPr/>
            <p:nvPr/>
          </p:nvSpPr>
          <p:spPr>
            <a:xfrm>
              <a:off x="5018025" y="3105288"/>
              <a:ext cx="3900" cy="3600"/>
            </a:xfrm>
            <a:custGeom>
              <a:avLst/>
              <a:gdLst/>
              <a:ahLst/>
              <a:cxnLst/>
              <a:rect l="l" t="t" r="r" b="b"/>
              <a:pathLst>
                <a:path w="156" h="144" extrusionOk="0">
                  <a:moveTo>
                    <a:pt x="84" y="1"/>
                  </a:moveTo>
                  <a:cubicBezTo>
                    <a:pt x="48" y="1"/>
                    <a:pt x="1" y="24"/>
                    <a:pt x="13" y="72"/>
                  </a:cubicBezTo>
                  <a:cubicBezTo>
                    <a:pt x="13" y="120"/>
                    <a:pt x="48" y="143"/>
                    <a:pt x="84" y="143"/>
                  </a:cubicBezTo>
                  <a:cubicBezTo>
                    <a:pt x="132" y="143"/>
                    <a:pt x="155" y="120"/>
                    <a:pt x="155" y="72"/>
                  </a:cubicBezTo>
                  <a:cubicBezTo>
                    <a:pt x="155" y="24"/>
                    <a:pt x="132" y="1"/>
                    <a:pt x="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16"/>
            <p:cNvSpPr/>
            <p:nvPr/>
          </p:nvSpPr>
          <p:spPr>
            <a:xfrm>
              <a:off x="5018325" y="3090113"/>
              <a:ext cx="3600" cy="3600"/>
            </a:xfrm>
            <a:custGeom>
              <a:avLst/>
              <a:gdLst/>
              <a:ahLst/>
              <a:cxnLst/>
              <a:rect l="l" t="t" r="r" b="b"/>
              <a:pathLst>
                <a:path w="144" h="144" extrusionOk="0">
                  <a:moveTo>
                    <a:pt x="72" y="0"/>
                  </a:moveTo>
                  <a:cubicBezTo>
                    <a:pt x="36" y="0"/>
                    <a:pt x="1" y="24"/>
                    <a:pt x="1" y="72"/>
                  </a:cubicBezTo>
                  <a:cubicBezTo>
                    <a:pt x="1" y="119"/>
                    <a:pt x="36" y="143"/>
                    <a:pt x="72" y="143"/>
                  </a:cubicBezTo>
                  <a:cubicBezTo>
                    <a:pt x="120" y="143"/>
                    <a:pt x="143" y="119"/>
                    <a:pt x="143" y="72"/>
                  </a:cubicBezTo>
                  <a:cubicBezTo>
                    <a:pt x="143" y="24"/>
                    <a:pt x="120"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16"/>
            <p:cNvSpPr/>
            <p:nvPr/>
          </p:nvSpPr>
          <p:spPr>
            <a:xfrm>
              <a:off x="5018325" y="3074638"/>
              <a:ext cx="3600" cy="3900"/>
            </a:xfrm>
            <a:custGeom>
              <a:avLst/>
              <a:gdLst/>
              <a:ahLst/>
              <a:cxnLst/>
              <a:rect l="l" t="t" r="r" b="b"/>
              <a:pathLst>
                <a:path w="144" h="156" extrusionOk="0">
                  <a:moveTo>
                    <a:pt x="72" y="0"/>
                  </a:moveTo>
                  <a:cubicBezTo>
                    <a:pt x="36" y="0"/>
                    <a:pt x="1" y="36"/>
                    <a:pt x="1" y="84"/>
                  </a:cubicBezTo>
                  <a:cubicBezTo>
                    <a:pt x="1" y="119"/>
                    <a:pt x="36" y="155"/>
                    <a:pt x="72" y="155"/>
                  </a:cubicBezTo>
                  <a:cubicBezTo>
                    <a:pt x="120" y="155"/>
                    <a:pt x="143" y="119"/>
                    <a:pt x="143" y="84"/>
                  </a:cubicBezTo>
                  <a:cubicBezTo>
                    <a:pt x="143" y="36"/>
                    <a:pt x="120"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16"/>
            <p:cNvSpPr/>
            <p:nvPr/>
          </p:nvSpPr>
          <p:spPr>
            <a:xfrm>
              <a:off x="5018325" y="3059463"/>
              <a:ext cx="3600" cy="3875"/>
            </a:xfrm>
            <a:custGeom>
              <a:avLst/>
              <a:gdLst/>
              <a:ahLst/>
              <a:cxnLst/>
              <a:rect l="l" t="t" r="r" b="b"/>
              <a:pathLst>
                <a:path w="144" h="155" extrusionOk="0">
                  <a:moveTo>
                    <a:pt x="72" y="0"/>
                  </a:moveTo>
                  <a:cubicBezTo>
                    <a:pt x="36" y="0"/>
                    <a:pt x="1" y="36"/>
                    <a:pt x="1" y="71"/>
                  </a:cubicBezTo>
                  <a:cubicBezTo>
                    <a:pt x="1" y="119"/>
                    <a:pt x="36" y="155"/>
                    <a:pt x="72" y="155"/>
                  </a:cubicBezTo>
                  <a:cubicBezTo>
                    <a:pt x="120" y="155"/>
                    <a:pt x="143" y="119"/>
                    <a:pt x="143" y="71"/>
                  </a:cubicBezTo>
                  <a:cubicBezTo>
                    <a:pt x="143" y="36"/>
                    <a:pt x="120"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16"/>
            <p:cNvSpPr/>
            <p:nvPr/>
          </p:nvSpPr>
          <p:spPr>
            <a:xfrm>
              <a:off x="5018025" y="3044263"/>
              <a:ext cx="3900" cy="3600"/>
            </a:xfrm>
            <a:custGeom>
              <a:avLst/>
              <a:gdLst/>
              <a:ahLst/>
              <a:cxnLst/>
              <a:rect l="l" t="t" r="r" b="b"/>
              <a:pathLst>
                <a:path w="156" h="144" extrusionOk="0">
                  <a:moveTo>
                    <a:pt x="84" y="1"/>
                  </a:moveTo>
                  <a:cubicBezTo>
                    <a:pt x="48" y="1"/>
                    <a:pt x="1" y="25"/>
                    <a:pt x="13" y="72"/>
                  </a:cubicBezTo>
                  <a:cubicBezTo>
                    <a:pt x="13" y="120"/>
                    <a:pt x="48" y="144"/>
                    <a:pt x="84" y="144"/>
                  </a:cubicBezTo>
                  <a:cubicBezTo>
                    <a:pt x="132" y="144"/>
                    <a:pt x="155" y="120"/>
                    <a:pt x="155" y="72"/>
                  </a:cubicBezTo>
                  <a:cubicBezTo>
                    <a:pt x="155" y="25"/>
                    <a:pt x="132" y="1"/>
                    <a:pt x="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16"/>
            <p:cNvSpPr/>
            <p:nvPr/>
          </p:nvSpPr>
          <p:spPr>
            <a:xfrm>
              <a:off x="5018025" y="3029088"/>
              <a:ext cx="3900" cy="3600"/>
            </a:xfrm>
            <a:custGeom>
              <a:avLst/>
              <a:gdLst/>
              <a:ahLst/>
              <a:cxnLst/>
              <a:rect l="l" t="t" r="r" b="b"/>
              <a:pathLst>
                <a:path w="156" h="144" extrusionOk="0">
                  <a:moveTo>
                    <a:pt x="84" y="1"/>
                  </a:moveTo>
                  <a:cubicBezTo>
                    <a:pt x="48" y="1"/>
                    <a:pt x="1" y="24"/>
                    <a:pt x="13" y="72"/>
                  </a:cubicBezTo>
                  <a:cubicBezTo>
                    <a:pt x="13" y="120"/>
                    <a:pt x="48" y="143"/>
                    <a:pt x="84" y="143"/>
                  </a:cubicBezTo>
                  <a:cubicBezTo>
                    <a:pt x="132" y="143"/>
                    <a:pt x="155" y="120"/>
                    <a:pt x="155" y="72"/>
                  </a:cubicBezTo>
                  <a:cubicBezTo>
                    <a:pt x="155" y="24"/>
                    <a:pt x="132" y="1"/>
                    <a:pt x="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16"/>
            <p:cNvSpPr/>
            <p:nvPr/>
          </p:nvSpPr>
          <p:spPr>
            <a:xfrm>
              <a:off x="5018025" y="3013613"/>
              <a:ext cx="3900" cy="3900"/>
            </a:xfrm>
            <a:custGeom>
              <a:avLst/>
              <a:gdLst/>
              <a:ahLst/>
              <a:cxnLst/>
              <a:rect l="l" t="t" r="r" b="b"/>
              <a:pathLst>
                <a:path w="156" h="156" extrusionOk="0">
                  <a:moveTo>
                    <a:pt x="84" y="0"/>
                  </a:moveTo>
                  <a:cubicBezTo>
                    <a:pt x="48" y="0"/>
                    <a:pt x="1" y="36"/>
                    <a:pt x="13" y="84"/>
                  </a:cubicBezTo>
                  <a:cubicBezTo>
                    <a:pt x="13" y="120"/>
                    <a:pt x="48" y="155"/>
                    <a:pt x="84" y="155"/>
                  </a:cubicBezTo>
                  <a:cubicBezTo>
                    <a:pt x="132" y="155"/>
                    <a:pt x="155" y="120"/>
                    <a:pt x="155" y="84"/>
                  </a:cubicBezTo>
                  <a:cubicBezTo>
                    <a:pt x="155" y="36"/>
                    <a:pt x="132" y="0"/>
                    <a:pt x="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16"/>
            <p:cNvSpPr/>
            <p:nvPr/>
          </p:nvSpPr>
          <p:spPr>
            <a:xfrm>
              <a:off x="5001350" y="3120463"/>
              <a:ext cx="3600" cy="3900"/>
            </a:xfrm>
            <a:custGeom>
              <a:avLst/>
              <a:gdLst/>
              <a:ahLst/>
              <a:cxnLst/>
              <a:rect l="l" t="t" r="r" b="b"/>
              <a:pathLst>
                <a:path w="144" h="156" extrusionOk="0">
                  <a:moveTo>
                    <a:pt x="72" y="1"/>
                  </a:moveTo>
                  <a:cubicBezTo>
                    <a:pt x="25" y="1"/>
                    <a:pt x="1" y="37"/>
                    <a:pt x="1" y="72"/>
                  </a:cubicBezTo>
                  <a:cubicBezTo>
                    <a:pt x="1" y="120"/>
                    <a:pt x="25" y="156"/>
                    <a:pt x="72" y="156"/>
                  </a:cubicBezTo>
                  <a:cubicBezTo>
                    <a:pt x="120" y="156"/>
                    <a:pt x="144" y="120"/>
                    <a:pt x="144" y="72"/>
                  </a:cubicBezTo>
                  <a:cubicBezTo>
                    <a:pt x="144" y="37"/>
                    <a:pt x="120"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16"/>
            <p:cNvSpPr/>
            <p:nvPr/>
          </p:nvSpPr>
          <p:spPr>
            <a:xfrm>
              <a:off x="5001350" y="3105288"/>
              <a:ext cx="3600" cy="3600"/>
            </a:xfrm>
            <a:custGeom>
              <a:avLst/>
              <a:gdLst/>
              <a:ahLst/>
              <a:cxnLst/>
              <a:rect l="l" t="t" r="r" b="b"/>
              <a:pathLst>
                <a:path w="144" h="144" extrusionOk="0">
                  <a:moveTo>
                    <a:pt x="72" y="1"/>
                  </a:moveTo>
                  <a:cubicBezTo>
                    <a:pt x="25" y="1"/>
                    <a:pt x="1" y="24"/>
                    <a:pt x="1" y="72"/>
                  </a:cubicBezTo>
                  <a:cubicBezTo>
                    <a:pt x="1" y="120"/>
                    <a:pt x="25" y="143"/>
                    <a:pt x="72" y="143"/>
                  </a:cubicBezTo>
                  <a:cubicBezTo>
                    <a:pt x="120" y="143"/>
                    <a:pt x="144" y="120"/>
                    <a:pt x="144" y="72"/>
                  </a:cubicBezTo>
                  <a:cubicBezTo>
                    <a:pt x="144" y="24"/>
                    <a:pt x="120"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16"/>
            <p:cNvSpPr/>
            <p:nvPr/>
          </p:nvSpPr>
          <p:spPr>
            <a:xfrm>
              <a:off x="5001350" y="3090113"/>
              <a:ext cx="3600" cy="3600"/>
            </a:xfrm>
            <a:custGeom>
              <a:avLst/>
              <a:gdLst/>
              <a:ahLst/>
              <a:cxnLst/>
              <a:rect l="l" t="t" r="r" b="b"/>
              <a:pathLst>
                <a:path w="144" h="144" extrusionOk="0">
                  <a:moveTo>
                    <a:pt x="72" y="0"/>
                  </a:moveTo>
                  <a:cubicBezTo>
                    <a:pt x="25" y="0"/>
                    <a:pt x="1" y="24"/>
                    <a:pt x="1" y="72"/>
                  </a:cubicBezTo>
                  <a:cubicBezTo>
                    <a:pt x="1" y="119"/>
                    <a:pt x="25" y="143"/>
                    <a:pt x="72" y="143"/>
                  </a:cubicBezTo>
                  <a:cubicBezTo>
                    <a:pt x="120" y="143"/>
                    <a:pt x="144" y="119"/>
                    <a:pt x="144" y="72"/>
                  </a:cubicBezTo>
                  <a:cubicBezTo>
                    <a:pt x="144" y="24"/>
                    <a:pt x="120"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16"/>
            <p:cNvSpPr/>
            <p:nvPr/>
          </p:nvSpPr>
          <p:spPr>
            <a:xfrm>
              <a:off x="5001350" y="3074638"/>
              <a:ext cx="3600" cy="3900"/>
            </a:xfrm>
            <a:custGeom>
              <a:avLst/>
              <a:gdLst/>
              <a:ahLst/>
              <a:cxnLst/>
              <a:rect l="l" t="t" r="r" b="b"/>
              <a:pathLst>
                <a:path w="144" h="156" extrusionOk="0">
                  <a:moveTo>
                    <a:pt x="72" y="0"/>
                  </a:moveTo>
                  <a:cubicBezTo>
                    <a:pt x="25" y="0"/>
                    <a:pt x="1" y="36"/>
                    <a:pt x="1" y="84"/>
                  </a:cubicBezTo>
                  <a:cubicBezTo>
                    <a:pt x="1" y="119"/>
                    <a:pt x="25" y="155"/>
                    <a:pt x="72" y="155"/>
                  </a:cubicBezTo>
                  <a:cubicBezTo>
                    <a:pt x="120" y="155"/>
                    <a:pt x="144" y="119"/>
                    <a:pt x="144" y="84"/>
                  </a:cubicBezTo>
                  <a:cubicBezTo>
                    <a:pt x="144" y="36"/>
                    <a:pt x="120"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16"/>
            <p:cNvSpPr/>
            <p:nvPr/>
          </p:nvSpPr>
          <p:spPr>
            <a:xfrm>
              <a:off x="5001350" y="3059463"/>
              <a:ext cx="3600" cy="3875"/>
            </a:xfrm>
            <a:custGeom>
              <a:avLst/>
              <a:gdLst/>
              <a:ahLst/>
              <a:cxnLst/>
              <a:rect l="l" t="t" r="r" b="b"/>
              <a:pathLst>
                <a:path w="144" h="155" extrusionOk="0">
                  <a:moveTo>
                    <a:pt x="72" y="0"/>
                  </a:moveTo>
                  <a:cubicBezTo>
                    <a:pt x="25" y="0"/>
                    <a:pt x="1" y="36"/>
                    <a:pt x="1" y="71"/>
                  </a:cubicBezTo>
                  <a:cubicBezTo>
                    <a:pt x="1" y="119"/>
                    <a:pt x="25" y="155"/>
                    <a:pt x="72" y="155"/>
                  </a:cubicBezTo>
                  <a:cubicBezTo>
                    <a:pt x="120" y="155"/>
                    <a:pt x="144" y="119"/>
                    <a:pt x="144" y="71"/>
                  </a:cubicBezTo>
                  <a:cubicBezTo>
                    <a:pt x="144" y="36"/>
                    <a:pt x="120"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16"/>
            <p:cNvSpPr/>
            <p:nvPr/>
          </p:nvSpPr>
          <p:spPr>
            <a:xfrm>
              <a:off x="5001350" y="3044263"/>
              <a:ext cx="3600" cy="3600"/>
            </a:xfrm>
            <a:custGeom>
              <a:avLst/>
              <a:gdLst/>
              <a:ahLst/>
              <a:cxnLst/>
              <a:rect l="l" t="t" r="r" b="b"/>
              <a:pathLst>
                <a:path w="144" h="144" extrusionOk="0">
                  <a:moveTo>
                    <a:pt x="72" y="1"/>
                  </a:moveTo>
                  <a:cubicBezTo>
                    <a:pt x="25" y="1"/>
                    <a:pt x="1" y="25"/>
                    <a:pt x="1" y="72"/>
                  </a:cubicBezTo>
                  <a:cubicBezTo>
                    <a:pt x="1" y="120"/>
                    <a:pt x="25" y="144"/>
                    <a:pt x="72" y="144"/>
                  </a:cubicBezTo>
                  <a:cubicBezTo>
                    <a:pt x="120" y="144"/>
                    <a:pt x="144" y="120"/>
                    <a:pt x="144" y="72"/>
                  </a:cubicBezTo>
                  <a:cubicBezTo>
                    <a:pt x="144" y="25"/>
                    <a:pt x="120"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16"/>
            <p:cNvSpPr/>
            <p:nvPr/>
          </p:nvSpPr>
          <p:spPr>
            <a:xfrm>
              <a:off x="5001350" y="3029088"/>
              <a:ext cx="3600" cy="3600"/>
            </a:xfrm>
            <a:custGeom>
              <a:avLst/>
              <a:gdLst/>
              <a:ahLst/>
              <a:cxnLst/>
              <a:rect l="l" t="t" r="r" b="b"/>
              <a:pathLst>
                <a:path w="144" h="144" extrusionOk="0">
                  <a:moveTo>
                    <a:pt x="72" y="1"/>
                  </a:moveTo>
                  <a:cubicBezTo>
                    <a:pt x="25" y="1"/>
                    <a:pt x="1" y="24"/>
                    <a:pt x="1" y="72"/>
                  </a:cubicBezTo>
                  <a:cubicBezTo>
                    <a:pt x="1" y="120"/>
                    <a:pt x="25" y="143"/>
                    <a:pt x="72" y="143"/>
                  </a:cubicBezTo>
                  <a:cubicBezTo>
                    <a:pt x="120" y="143"/>
                    <a:pt x="144" y="120"/>
                    <a:pt x="144" y="72"/>
                  </a:cubicBezTo>
                  <a:cubicBezTo>
                    <a:pt x="144" y="24"/>
                    <a:pt x="120"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16"/>
            <p:cNvSpPr/>
            <p:nvPr/>
          </p:nvSpPr>
          <p:spPr>
            <a:xfrm>
              <a:off x="4984100" y="3105288"/>
              <a:ext cx="3900" cy="3600"/>
            </a:xfrm>
            <a:custGeom>
              <a:avLst/>
              <a:gdLst/>
              <a:ahLst/>
              <a:cxnLst/>
              <a:rect l="l" t="t" r="r" b="b"/>
              <a:pathLst>
                <a:path w="156" h="144" extrusionOk="0">
                  <a:moveTo>
                    <a:pt x="72" y="1"/>
                  </a:moveTo>
                  <a:cubicBezTo>
                    <a:pt x="48" y="1"/>
                    <a:pt x="0" y="24"/>
                    <a:pt x="0" y="72"/>
                  </a:cubicBezTo>
                  <a:cubicBezTo>
                    <a:pt x="0" y="120"/>
                    <a:pt x="36" y="143"/>
                    <a:pt x="72" y="143"/>
                  </a:cubicBezTo>
                  <a:cubicBezTo>
                    <a:pt x="119" y="143"/>
                    <a:pt x="155" y="120"/>
                    <a:pt x="155" y="72"/>
                  </a:cubicBezTo>
                  <a:cubicBezTo>
                    <a:pt x="155" y="24"/>
                    <a:pt x="119"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16"/>
            <p:cNvSpPr/>
            <p:nvPr/>
          </p:nvSpPr>
          <p:spPr>
            <a:xfrm>
              <a:off x="4984100" y="3090113"/>
              <a:ext cx="3900" cy="3600"/>
            </a:xfrm>
            <a:custGeom>
              <a:avLst/>
              <a:gdLst/>
              <a:ahLst/>
              <a:cxnLst/>
              <a:rect l="l" t="t" r="r" b="b"/>
              <a:pathLst>
                <a:path w="156" h="144" extrusionOk="0">
                  <a:moveTo>
                    <a:pt x="72" y="0"/>
                  </a:moveTo>
                  <a:cubicBezTo>
                    <a:pt x="48" y="0"/>
                    <a:pt x="0" y="24"/>
                    <a:pt x="0" y="72"/>
                  </a:cubicBezTo>
                  <a:cubicBezTo>
                    <a:pt x="0" y="119"/>
                    <a:pt x="36" y="143"/>
                    <a:pt x="72" y="143"/>
                  </a:cubicBezTo>
                  <a:cubicBezTo>
                    <a:pt x="119" y="143"/>
                    <a:pt x="155" y="119"/>
                    <a:pt x="155" y="72"/>
                  </a:cubicBezTo>
                  <a:cubicBezTo>
                    <a:pt x="155" y="24"/>
                    <a:pt x="119"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16"/>
            <p:cNvSpPr/>
            <p:nvPr/>
          </p:nvSpPr>
          <p:spPr>
            <a:xfrm>
              <a:off x="4984100" y="3074638"/>
              <a:ext cx="3900" cy="3900"/>
            </a:xfrm>
            <a:custGeom>
              <a:avLst/>
              <a:gdLst/>
              <a:ahLst/>
              <a:cxnLst/>
              <a:rect l="l" t="t" r="r" b="b"/>
              <a:pathLst>
                <a:path w="156" h="156" extrusionOk="0">
                  <a:moveTo>
                    <a:pt x="72" y="0"/>
                  </a:moveTo>
                  <a:cubicBezTo>
                    <a:pt x="48" y="0"/>
                    <a:pt x="0" y="36"/>
                    <a:pt x="0" y="84"/>
                  </a:cubicBezTo>
                  <a:cubicBezTo>
                    <a:pt x="0" y="119"/>
                    <a:pt x="36" y="155"/>
                    <a:pt x="72" y="155"/>
                  </a:cubicBezTo>
                  <a:cubicBezTo>
                    <a:pt x="119" y="155"/>
                    <a:pt x="155" y="119"/>
                    <a:pt x="155" y="84"/>
                  </a:cubicBezTo>
                  <a:cubicBezTo>
                    <a:pt x="155" y="36"/>
                    <a:pt x="119"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16"/>
            <p:cNvSpPr/>
            <p:nvPr/>
          </p:nvSpPr>
          <p:spPr>
            <a:xfrm>
              <a:off x="4984100" y="3059463"/>
              <a:ext cx="3900" cy="3875"/>
            </a:xfrm>
            <a:custGeom>
              <a:avLst/>
              <a:gdLst/>
              <a:ahLst/>
              <a:cxnLst/>
              <a:rect l="l" t="t" r="r" b="b"/>
              <a:pathLst>
                <a:path w="156" h="155" extrusionOk="0">
                  <a:moveTo>
                    <a:pt x="72" y="0"/>
                  </a:moveTo>
                  <a:cubicBezTo>
                    <a:pt x="48" y="0"/>
                    <a:pt x="0" y="36"/>
                    <a:pt x="0" y="71"/>
                  </a:cubicBezTo>
                  <a:cubicBezTo>
                    <a:pt x="0" y="119"/>
                    <a:pt x="36" y="155"/>
                    <a:pt x="72" y="155"/>
                  </a:cubicBezTo>
                  <a:cubicBezTo>
                    <a:pt x="119" y="155"/>
                    <a:pt x="155" y="119"/>
                    <a:pt x="155" y="71"/>
                  </a:cubicBezTo>
                  <a:cubicBezTo>
                    <a:pt x="155" y="36"/>
                    <a:pt x="119"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16"/>
            <p:cNvSpPr/>
            <p:nvPr/>
          </p:nvSpPr>
          <p:spPr>
            <a:xfrm>
              <a:off x="4984100" y="3044263"/>
              <a:ext cx="3900" cy="3600"/>
            </a:xfrm>
            <a:custGeom>
              <a:avLst/>
              <a:gdLst/>
              <a:ahLst/>
              <a:cxnLst/>
              <a:rect l="l" t="t" r="r" b="b"/>
              <a:pathLst>
                <a:path w="156" h="144" extrusionOk="0">
                  <a:moveTo>
                    <a:pt x="72" y="1"/>
                  </a:moveTo>
                  <a:cubicBezTo>
                    <a:pt x="48" y="1"/>
                    <a:pt x="0" y="25"/>
                    <a:pt x="0" y="72"/>
                  </a:cubicBezTo>
                  <a:cubicBezTo>
                    <a:pt x="0" y="120"/>
                    <a:pt x="36" y="144"/>
                    <a:pt x="72" y="144"/>
                  </a:cubicBezTo>
                  <a:cubicBezTo>
                    <a:pt x="119" y="144"/>
                    <a:pt x="155" y="120"/>
                    <a:pt x="155" y="72"/>
                  </a:cubicBezTo>
                  <a:cubicBezTo>
                    <a:pt x="155" y="25"/>
                    <a:pt x="119"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16"/>
            <p:cNvSpPr/>
            <p:nvPr/>
          </p:nvSpPr>
          <p:spPr>
            <a:xfrm>
              <a:off x="4967425" y="3090113"/>
              <a:ext cx="3600" cy="3600"/>
            </a:xfrm>
            <a:custGeom>
              <a:avLst/>
              <a:gdLst/>
              <a:ahLst/>
              <a:cxnLst/>
              <a:rect l="l" t="t" r="r" b="b"/>
              <a:pathLst>
                <a:path w="144" h="144" extrusionOk="0">
                  <a:moveTo>
                    <a:pt x="72" y="0"/>
                  </a:moveTo>
                  <a:cubicBezTo>
                    <a:pt x="24" y="0"/>
                    <a:pt x="1" y="24"/>
                    <a:pt x="1" y="72"/>
                  </a:cubicBezTo>
                  <a:cubicBezTo>
                    <a:pt x="1" y="119"/>
                    <a:pt x="24" y="143"/>
                    <a:pt x="72" y="143"/>
                  </a:cubicBezTo>
                  <a:cubicBezTo>
                    <a:pt x="120" y="143"/>
                    <a:pt x="143" y="119"/>
                    <a:pt x="143" y="72"/>
                  </a:cubicBezTo>
                  <a:cubicBezTo>
                    <a:pt x="143" y="24"/>
                    <a:pt x="120"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16"/>
            <p:cNvSpPr/>
            <p:nvPr/>
          </p:nvSpPr>
          <p:spPr>
            <a:xfrm>
              <a:off x="4967425" y="3074638"/>
              <a:ext cx="3600" cy="3900"/>
            </a:xfrm>
            <a:custGeom>
              <a:avLst/>
              <a:gdLst/>
              <a:ahLst/>
              <a:cxnLst/>
              <a:rect l="l" t="t" r="r" b="b"/>
              <a:pathLst>
                <a:path w="144" h="156" extrusionOk="0">
                  <a:moveTo>
                    <a:pt x="72" y="0"/>
                  </a:moveTo>
                  <a:cubicBezTo>
                    <a:pt x="24" y="0"/>
                    <a:pt x="1" y="36"/>
                    <a:pt x="1" y="84"/>
                  </a:cubicBezTo>
                  <a:cubicBezTo>
                    <a:pt x="1" y="119"/>
                    <a:pt x="24" y="155"/>
                    <a:pt x="72" y="155"/>
                  </a:cubicBezTo>
                  <a:cubicBezTo>
                    <a:pt x="120" y="155"/>
                    <a:pt x="143" y="119"/>
                    <a:pt x="143" y="84"/>
                  </a:cubicBezTo>
                  <a:cubicBezTo>
                    <a:pt x="143" y="36"/>
                    <a:pt x="120"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16"/>
            <p:cNvSpPr/>
            <p:nvPr/>
          </p:nvSpPr>
          <p:spPr>
            <a:xfrm>
              <a:off x="4967425" y="3059463"/>
              <a:ext cx="3600" cy="3875"/>
            </a:xfrm>
            <a:custGeom>
              <a:avLst/>
              <a:gdLst/>
              <a:ahLst/>
              <a:cxnLst/>
              <a:rect l="l" t="t" r="r" b="b"/>
              <a:pathLst>
                <a:path w="144" h="155" extrusionOk="0">
                  <a:moveTo>
                    <a:pt x="72" y="0"/>
                  </a:moveTo>
                  <a:cubicBezTo>
                    <a:pt x="24" y="0"/>
                    <a:pt x="1" y="36"/>
                    <a:pt x="1" y="71"/>
                  </a:cubicBezTo>
                  <a:cubicBezTo>
                    <a:pt x="1" y="119"/>
                    <a:pt x="24" y="155"/>
                    <a:pt x="72" y="155"/>
                  </a:cubicBezTo>
                  <a:cubicBezTo>
                    <a:pt x="120" y="155"/>
                    <a:pt x="143" y="119"/>
                    <a:pt x="143" y="71"/>
                  </a:cubicBezTo>
                  <a:cubicBezTo>
                    <a:pt x="143" y="36"/>
                    <a:pt x="120"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16"/>
            <p:cNvSpPr/>
            <p:nvPr/>
          </p:nvSpPr>
          <p:spPr>
            <a:xfrm>
              <a:off x="4950175" y="3074638"/>
              <a:ext cx="3875" cy="3900"/>
            </a:xfrm>
            <a:custGeom>
              <a:avLst/>
              <a:gdLst/>
              <a:ahLst/>
              <a:cxnLst/>
              <a:rect l="l" t="t" r="r" b="b"/>
              <a:pathLst>
                <a:path w="155" h="156" extrusionOk="0">
                  <a:moveTo>
                    <a:pt x="83" y="0"/>
                  </a:moveTo>
                  <a:cubicBezTo>
                    <a:pt x="36" y="0"/>
                    <a:pt x="0" y="36"/>
                    <a:pt x="0" y="84"/>
                  </a:cubicBezTo>
                  <a:cubicBezTo>
                    <a:pt x="0" y="119"/>
                    <a:pt x="36" y="155"/>
                    <a:pt x="83" y="155"/>
                  </a:cubicBezTo>
                  <a:cubicBezTo>
                    <a:pt x="119" y="155"/>
                    <a:pt x="155" y="119"/>
                    <a:pt x="155" y="84"/>
                  </a:cubicBezTo>
                  <a:cubicBezTo>
                    <a:pt x="155" y="36"/>
                    <a:pt x="119" y="0"/>
                    <a:pt x="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 name="Google Shape;675;p16"/>
          <p:cNvGrpSpPr/>
          <p:nvPr/>
        </p:nvGrpSpPr>
        <p:grpSpPr>
          <a:xfrm>
            <a:off x="8626226" y="3746559"/>
            <a:ext cx="361129" cy="3106418"/>
            <a:chOff x="6317900" y="1197313"/>
            <a:chExt cx="180700" cy="1554375"/>
          </a:xfrm>
        </p:grpSpPr>
        <p:sp>
          <p:nvSpPr>
            <p:cNvPr id="676" name="Google Shape;676;p16"/>
            <p:cNvSpPr/>
            <p:nvPr/>
          </p:nvSpPr>
          <p:spPr>
            <a:xfrm>
              <a:off x="6367900" y="1231538"/>
              <a:ext cx="126225" cy="1520150"/>
            </a:xfrm>
            <a:custGeom>
              <a:avLst/>
              <a:gdLst/>
              <a:ahLst/>
              <a:cxnLst/>
              <a:rect l="l" t="t" r="r" b="b"/>
              <a:pathLst>
                <a:path w="5049" h="60806" extrusionOk="0">
                  <a:moveTo>
                    <a:pt x="167" y="60806"/>
                  </a:moveTo>
                  <a:lnTo>
                    <a:pt x="0" y="60806"/>
                  </a:lnTo>
                  <a:lnTo>
                    <a:pt x="0" y="4930"/>
                  </a:lnTo>
                  <a:lnTo>
                    <a:pt x="24" y="4894"/>
                  </a:lnTo>
                  <a:lnTo>
                    <a:pt x="4930" y="1"/>
                  </a:lnTo>
                  <a:lnTo>
                    <a:pt x="5049" y="120"/>
                  </a:lnTo>
                  <a:lnTo>
                    <a:pt x="167" y="499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16"/>
            <p:cNvSpPr/>
            <p:nvPr/>
          </p:nvSpPr>
          <p:spPr>
            <a:xfrm>
              <a:off x="6486675" y="1227088"/>
              <a:ext cx="11925" cy="11925"/>
            </a:xfrm>
            <a:custGeom>
              <a:avLst/>
              <a:gdLst/>
              <a:ahLst/>
              <a:cxnLst/>
              <a:rect l="l" t="t" r="r" b="b"/>
              <a:pathLst>
                <a:path w="477" h="477" extrusionOk="0">
                  <a:moveTo>
                    <a:pt x="0" y="238"/>
                  </a:moveTo>
                  <a:cubicBezTo>
                    <a:pt x="0" y="107"/>
                    <a:pt x="95" y="0"/>
                    <a:pt x="238" y="0"/>
                  </a:cubicBezTo>
                  <a:cubicBezTo>
                    <a:pt x="369" y="0"/>
                    <a:pt x="476" y="107"/>
                    <a:pt x="476" y="238"/>
                  </a:cubicBezTo>
                  <a:cubicBezTo>
                    <a:pt x="476" y="369"/>
                    <a:pt x="369" y="477"/>
                    <a:pt x="238" y="477"/>
                  </a:cubicBezTo>
                  <a:cubicBezTo>
                    <a:pt x="95" y="477"/>
                    <a:pt x="0" y="369"/>
                    <a:pt x="0" y="23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16"/>
            <p:cNvSpPr/>
            <p:nvPr/>
          </p:nvSpPr>
          <p:spPr>
            <a:xfrm>
              <a:off x="6342900" y="1216663"/>
              <a:ext cx="126225" cy="1535025"/>
            </a:xfrm>
            <a:custGeom>
              <a:avLst/>
              <a:gdLst/>
              <a:ahLst/>
              <a:cxnLst/>
              <a:rect l="l" t="t" r="r" b="b"/>
              <a:pathLst>
                <a:path w="5049" h="61401" extrusionOk="0">
                  <a:moveTo>
                    <a:pt x="167" y="61401"/>
                  </a:moveTo>
                  <a:lnTo>
                    <a:pt x="0" y="61401"/>
                  </a:lnTo>
                  <a:lnTo>
                    <a:pt x="0" y="4930"/>
                  </a:lnTo>
                  <a:lnTo>
                    <a:pt x="4930" y="1"/>
                  </a:lnTo>
                  <a:lnTo>
                    <a:pt x="5049" y="120"/>
                  </a:lnTo>
                  <a:lnTo>
                    <a:pt x="167" y="4989"/>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16"/>
            <p:cNvSpPr/>
            <p:nvPr/>
          </p:nvSpPr>
          <p:spPr>
            <a:xfrm>
              <a:off x="6461650" y="1212213"/>
              <a:ext cx="11950" cy="11925"/>
            </a:xfrm>
            <a:custGeom>
              <a:avLst/>
              <a:gdLst/>
              <a:ahLst/>
              <a:cxnLst/>
              <a:rect l="l" t="t" r="r" b="b"/>
              <a:pathLst>
                <a:path w="478" h="477" extrusionOk="0">
                  <a:moveTo>
                    <a:pt x="1" y="238"/>
                  </a:moveTo>
                  <a:cubicBezTo>
                    <a:pt x="1" y="107"/>
                    <a:pt x="108" y="0"/>
                    <a:pt x="239" y="0"/>
                  </a:cubicBezTo>
                  <a:cubicBezTo>
                    <a:pt x="370" y="0"/>
                    <a:pt x="477" y="107"/>
                    <a:pt x="477" y="238"/>
                  </a:cubicBezTo>
                  <a:cubicBezTo>
                    <a:pt x="477" y="369"/>
                    <a:pt x="370" y="476"/>
                    <a:pt x="239" y="476"/>
                  </a:cubicBezTo>
                  <a:cubicBezTo>
                    <a:pt x="108" y="476"/>
                    <a:pt x="1" y="369"/>
                    <a:pt x="1" y="23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16"/>
            <p:cNvSpPr/>
            <p:nvPr/>
          </p:nvSpPr>
          <p:spPr>
            <a:xfrm>
              <a:off x="6317900" y="1201788"/>
              <a:ext cx="126225" cy="1549900"/>
            </a:xfrm>
            <a:custGeom>
              <a:avLst/>
              <a:gdLst/>
              <a:ahLst/>
              <a:cxnLst/>
              <a:rect l="l" t="t" r="r" b="b"/>
              <a:pathLst>
                <a:path w="5049" h="61996" extrusionOk="0">
                  <a:moveTo>
                    <a:pt x="179" y="61996"/>
                  </a:moveTo>
                  <a:lnTo>
                    <a:pt x="0" y="61996"/>
                  </a:lnTo>
                  <a:lnTo>
                    <a:pt x="0" y="4929"/>
                  </a:lnTo>
                  <a:lnTo>
                    <a:pt x="4929" y="0"/>
                  </a:lnTo>
                  <a:lnTo>
                    <a:pt x="5048" y="119"/>
                  </a:lnTo>
                  <a:lnTo>
                    <a:pt x="179" y="4989"/>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16"/>
            <p:cNvSpPr/>
            <p:nvPr/>
          </p:nvSpPr>
          <p:spPr>
            <a:xfrm>
              <a:off x="6436650" y="1197313"/>
              <a:ext cx="11950" cy="11925"/>
            </a:xfrm>
            <a:custGeom>
              <a:avLst/>
              <a:gdLst/>
              <a:ahLst/>
              <a:cxnLst/>
              <a:rect l="l" t="t" r="r" b="b"/>
              <a:pathLst>
                <a:path w="478" h="477" extrusionOk="0">
                  <a:moveTo>
                    <a:pt x="1" y="239"/>
                  </a:moveTo>
                  <a:cubicBezTo>
                    <a:pt x="1" y="108"/>
                    <a:pt x="108" y="1"/>
                    <a:pt x="239" y="1"/>
                  </a:cubicBezTo>
                  <a:cubicBezTo>
                    <a:pt x="370" y="1"/>
                    <a:pt x="477" y="108"/>
                    <a:pt x="477" y="239"/>
                  </a:cubicBezTo>
                  <a:cubicBezTo>
                    <a:pt x="477" y="370"/>
                    <a:pt x="370" y="477"/>
                    <a:pt x="239" y="477"/>
                  </a:cubicBezTo>
                  <a:cubicBezTo>
                    <a:pt x="108" y="477"/>
                    <a:pt x="1" y="370"/>
                    <a:pt x="1" y="23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2" name="Google Shape;682;p16"/>
          <p:cNvSpPr/>
          <p:nvPr/>
        </p:nvSpPr>
        <p:spPr>
          <a:xfrm rot="-5400000" flipH="1">
            <a:off x="307075" y="2259913"/>
            <a:ext cx="112200" cy="97200"/>
          </a:xfrm>
          <a:prstGeom prst="triangle">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3" name="Google Shape;683;p16"/>
          <p:cNvGrpSpPr/>
          <p:nvPr/>
        </p:nvGrpSpPr>
        <p:grpSpPr>
          <a:xfrm flipH="1">
            <a:off x="8671988" y="2252416"/>
            <a:ext cx="194400" cy="112209"/>
            <a:chOff x="265900" y="3852516"/>
            <a:chExt cx="194400" cy="112209"/>
          </a:xfrm>
        </p:grpSpPr>
        <p:sp>
          <p:nvSpPr>
            <p:cNvPr id="684" name="Google Shape;684;p16"/>
            <p:cNvSpPr/>
            <p:nvPr/>
          </p:nvSpPr>
          <p:spPr>
            <a:xfrm rot="-5400000">
              <a:off x="258400" y="3860025"/>
              <a:ext cx="112200" cy="97200"/>
            </a:xfrm>
            <a:prstGeom prst="triangle">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16"/>
            <p:cNvSpPr/>
            <p:nvPr/>
          </p:nvSpPr>
          <p:spPr>
            <a:xfrm rot="-5400000">
              <a:off x="355600" y="3860016"/>
              <a:ext cx="112200" cy="97200"/>
            </a:xfrm>
            <a:prstGeom prst="triangle">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p:cSld name="CUSTOM_10">
    <p:spTree>
      <p:nvGrpSpPr>
        <p:cNvPr id="1" name="Shape 992"/>
        <p:cNvGrpSpPr/>
        <p:nvPr/>
      </p:nvGrpSpPr>
      <p:grpSpPr>
        <a:xfrm>
          <a:off x="0" y="0"/>
          <a:ext cx="0" cy="0"/>
          <a:chOff x="0" y="0"/>
          <a:chExt cx="0" cy="0"/>
        </a:xfrm>
      </p:grpSpPr>
      <p:sp>
        <p:nvSpPr>
          <p:cNvPr id="993" name="Google Shape;993;p22"/>
          <p:cNvSpPr/>
          <p:nvPr/>
        </p:nvSpPr>
        <p:spPr>
          <a:xfrm rot="-1799972">
            <a:off x="-2090395" y="-155613"/>
            <a:ext cx="3365100" cy="3705147"/>
          </a:xfrm>
          <a:custGeom>
            <a:avLst/>
            <a:gdLst/>
            <a:ahLst/>
            <a:cxnLst/>
            <a:rect l="l" t="t" r="r" b="b"/>
            <a:pathLst>
              <a:path w="21504" h="23677" extrusionOk="0">
                <a:moveTo>
                  <a:pt x="13115" y="0"/>
                </a:moveTo>
                <a:cubicBezTo>
                  <a:pt x="11311" y="0"/>
                  <a:pt x="9515" y="452"/>
                  <a:pt x="7931" y="1391"/>
                </a:cubicBezTo>
                <a:cubicBezTo>
                  <a:pt x="6621" y="2165"/>
                  <a:pt x="5454" y="3296"/>
                  <a:pt x="4966" y="4736"/>
                </a:cubicBezTo>
                <a:cubicBezTo>
                  <a:pt x="4442" y="6272"/>
                  <a:pt x="4728" y="7951"/>
                  <a:pt x="4502" y="9558"/>
                </a:cubicBezTo>
                <a:cubicBezTo>
                  <a:pt x="4275" y="11154"/>
                  <a:pt x="3549" y="12666"/>
                  <a:pt x="2442" y="13833"/>
                </a:cubicBezTo>
                <a:cubicBezTo>
                  <a:pt x="1739" y="14559"/>
                  <a:pt x="894" y="15178"/>
                  <a:pt x="453" y="16083"/>
                </a:cubicBezTo>
                <a:cubicBezTo>
                  <a:pt x="1" y="17047"/>
                  <a:pt x="108" y="18178"/>
                  <a:pt x="358" y="19238"/>
                </a:cubicBezTo>
                <a:cubicBezTo>
                  <a:pt x="549" y="20072"/>
                  <a:pt x="811" y="20917"/>
                  <a:pt x="1346" y="21584"/>
                </a:cubicBezTo>
                <a:cubicBezTo>
                  <a:pt x="2192" y="22655"/>
                  <a:pt x="3561" y="23155"/>
                  <a:pt x="4906" y="23405"/>
                </a:cubicBezTo>
                <a:cubicBezTo>
                  <a:pt x="5844" y="23582"/>
                  <a:pt x="6797" y="23677"/>
                  <a:pt x="7760" y="23677"/>
                </a:cubicBezTo>
                <a:cubicBezTo>
                  <a:pt x="8228" y="23677"/>
                  <a:pt x="8698" y="23654"/>
                  <a:pt x="9169" y="23608"/>
                </a:cubicBezTo>
                <a:cubicBezTo>
                  <a:pt x="10395" y="23489"/>
                  <a:pt x="11705" y="23179"/>
                  <a:pt x="12503" y="22227"/>
                </a:cubicBezTo>
                <a:cubicBezTo>
                  <a:pt x="13372" y="21155"/>
                  <a:pt x="13348" y="19607"/>
                  <a:pt x="13967" y="18357"/>
                </a:cubicBezTo>
                <a:cubicBezTo>
                  <a:pt x="14431" y="17416"/>
                  <a:pt x="15277" y="16690"/>
                  <a:pt x="16265" y="16369"/>
                </a:cubicBezTo>
                <a:cubicBezTo>
                  <a:pt x="17063" y="16095"/>
                  <a:pt x="17932" y="16095"/>
                  <a:pt x="18765" y="15964"/>
                </a:cubicBezTo>
                <a:cubicBezTo>
                  <a:pt x="19599" y="15833"/>
                  <a:pt x="20468" y="15511"/>
                  <a:pt x="20968" y="14833"/>
                </a:cubicBezTo>
                <a:cubicBezTo>
                  <a:pt x="21456" y="14130"/>
                  <a:pt x="21456" y="13166"/>
                  <a:pt x="21135" y="12380"/>
                </a:cubicBezTo>
                <a:cubicBezTo>
                  <a:pt x="20801" y="11582"/>
                  <a:pt x="20194" y="10951"/>
                  <a:pt x="19539" y="10380"/>
                </a:cubicBezTo>
                <a:cubicBezTo>
                  <a:pt x="19087" y="9999"/>
                  <a:pt x="18610" y="9642"/>
                  <a:pt x="18253" y="9165"/>
                </a:cubicBezTo>
                <a:cubicBezTo>
                  <a:pt x="17896" y="8689"/>
                  <a:pt x="17694" y="8070"/>
                  <a:pt x="17860" y="7499"/>
                </a:cubicBezTo>
                <a:cubicBezTo>
                  <a:pt x="18170" y="6439"/>
                  <a:pt x="19563" y="6106"/>
                  <a:pt x="20111" y="5153"/>
                </a:cubicBezTo>
                <a:cubicBezTo>
                  <a:pt x="21504" y="2819"/>
                  <a:pt x="18313" y="1153"/>
                  <a:pt x="16646" y="581"/>
                </a:cubicBezTo>
                <a:cubicBezTo>
                  <a:pt x="15504" y="197"/>
                  <a:pt x="14308" y="0"/>
                  <a:pt x="13115" y="0"/>
                </a:cubicBezTo>
                <a:close/>
              </a:path>
            </a:pathLst>
          </a:custGeom>
          <a:gradFill>
            <a:gsLst>
              <a:gs pos="0">
                <a:schemeClr val="dk2"/>
              </a:gs>
              <a:gs pos="100000">
                <a:schemeClr val="lt2"/>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22"/>
          <p:cNvSpPr/>
          <p:nvPr/>
        </p:nvSpPr>
        <p:spPr>
          <a:xfrm rot="9000028">
            <a:off x="7870761" y="2012568"/>
            <a:ext cx="3365100" cy="3705147"/>
          </a:xfrm>
          <a:custGeom>
            <a:avLst/>
            <a:gdLst/>
            <a:ahLst/>
            <a:cxnLst/>
            <a:rect l="l" t="t" r="r" b="b"/>
            <a:pathLst>
              <a:path w="21504" h="23677" extrusionOk="0">
                <a:moveTo>
                  <a:pt x="13115" y="0"/>
                </a:moveTo>
                <a:cubicBezTo>
                  <a:pt x="11311" y="0"/>
                  <a:pt x="9515" y="452"/>
                  <a:pt x="7931" y="1391"/>
                </a:cubicBezTo>
                <a:cubicBezTo>
                  <a:pt x="6621" y="2165"/>
                  <a:pt x="5454" y="3296"/>
                  <a:pt x="4966" y="4736"/>
                </a:cubicBezTo>
                <a:cubicBezTo>
                  <a:pt x="4442" y="6272"/>
                  <a:pt x="4728" y="7951"/>
                  <a:pt x="4502" y="9558"/>
                </a:cubicBezTo>
                <a:cubicBezTo>
                  <a:pt x="4275" y="11154"/>
                  <a:pt x="3549" y="12666"/>
                  <a:pt x="2442" y="13833"/>
                </a:cubicBezTo>
                <a:cubicBezTo>
                  <a:pt x="1739" y="14559"/>
                  <a:pt x="894" y="15178"/>
                  <a:pt x="453" y="16083"/>
                </a:cubicBezTo>
                <a:cubicBezTo>
                  <a:pt x="1" y="17047"/>
                  <a:pt x="108" y="18178"/>
                  <a:pt x="358" y="19238"/>
                </a:cubicBezTo>
                <a:cubicBezTo>
                  <a:pt x="549" y="20072"/>
                  <a:pt x="811" y="20917"/>
                  <a:pt x="1346" y="21584"/>
                </a:cubicBezTo>
                <a:cubicBezTo>
                  <a:pt x="2192" y="22655"/>
                  <a:pt x="3561" y="23155"/>
                  <a:pt x="4906" y="23405"/>
                </a:cubicBezTo>
                <a:cubicBezTo>
                  <a:pt x="5844" y="23582"/>
                  <a:pt x="6797" y="23677"/>
                  <a:pt x="7760" y="23677"/>
                </a:cubicBezTo>
                <a:cubicBezTo>
                  <a:pt x="8228" y="23677"/>
                  <a:pt x="8698" y="23654"/>
                  <a:pt x="9169" y="23608"/>
                </a:cubicBezTo>
                <a:cubicBezTo>
                  <a:pt x="10395" y="23489"/>
                  <a:pt x="11705" y="23179"/>
                  <a:pt x="12503" y="22227"/>
                </a:cubicBezTo>
                <a:cubicBezTo>
                  <a:pt x="13372" y="21155"/>
                  <a:pt x="13348" y="19607"/>
                  <a:pt x="13967" y="18357"/>
                </a:cubicBezTo>
                <a:cubicBezTo>
                  <a:pt x="14431" y="17416"/>
                  <a:pt x="15277" y="16690"/>
                  <a:pt x="16265" y="16369"/>
                </a:cubicBezTo>
                <a:cubicBezTo>
                  <a:pt x="17063" y="16095"/>
                  <a:pt x="17932" y="16095"/>
                  <a:pt x="18765" y="15964"/>
                </a:cubicBezTo>
                <a:cubicBezTo>
                  <a:pt x="19599" y="15833"/>
                  <a:pt x="20468" y="15511"/>
                  <a:pt x="20968" y="14833"/>
                </a:cubicBezTo>
                <a:cubicBezTo>
                  <a:pt x="21456" y="14130"/>
                  <a:pt x="21456" y="13166"/>
                  <a:pt x="21135" y="12380"/>
                </a:cubicBezTo>
                <a:cubicBezTo>
                  <a:pt x="20801" y="11582"/>
                  <a:pt x="20194" y="10951"/>
                  <a:pt x="19539" y="10380"/>
                </a:cubicBezTo>
                <a:cubicBezTo>
                  <a:pt x="19087" y="9999"/>
                  <a:pt x="18610" y="9642"/>
                  <a:pt x="18253" y="9165"/>
                </a:cubicBezTo>
                <a:cubicBezTo>
                  <a:pt x="17896" y="8689"/>
                  <a:pt x="17694" y="8070"/>
                  <a:pt x="17860" y="7499"/>
                </a:cubicBezTo>
                <a:cubicBezTo>
                  <a:pt x="18170" y="6439"/>
                  <a:pt x="19563" y="6106"/>
                  <a:pt x="20111" y="5153"/>
                </a:cubicBezTo>
                <a:cubicBezTo>
                  <a:pt x="21504" y="2819"/>
                  <a:pt x="18313" y="1153"/>
                  <a:pt x="16646" y="581"/>
                </a:cubicBezTo>
                <a:cubicBezTo>
                  <a:pt x="15504" y="197"/>
                  <a:pt x="14308" y="0"/>
                  <a:pt x="13115"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5" name="Google Shape;995;p22"/>
          <p:cNvGrpSpPr/>
          <p:nvPr/>
        </p:nvGrpSpPr>
        <p:grpSpPr>
          <a:xfrm>
            <a:off x="247775" y="4241825"/>
            <a:ext cx="315575" cy="366750"/>
            <a:chOff x="8558925" y="4522650"/>
            <a:chExt cx="315575" cy="366750"/>
          </a:xfrm>
        </p:grpSpPr>
        <p:grpSp>
          <p:nvGrpSpPr>
            <p:cNvPr id="996" name="Google Shape;996;p22"/>
            <p:cNvGrpSpPr/>
            <p:nvPr/>
          </p:nvGrpSpPr>
          <p:grpSpPr>
            <a:xfrm>
              <a:off x="8558925" y="4629825"/>
              <a:ext cx="107200" cy="107175"/>
              <a:chOff x="4125350" y="1946513"/>
              <a:chExt cx="107200" cy="107175"/>
            </a:xfrm>
          </p:grpSpPr>
          <p:sp>
            <p:nvSpPr>
              <p:cNvPr id="997" name="Google Shape;997;p22"/>
              <p:cNvSpPr/>
              <p:nvPr/>
            </p:nvSpPr>
            <p:spPr>
              <a:xfrm>
                <a:off x="4174775" y="1946513"/>
                <a:ext cx="8050" cy="107175"/>
              </a:xfrm>
              <a:custGeom>
                <a:avLst/>
                <a:gdLst/>
                <a:ahLst/>
                <a:cxnLst/>
                <a:rect l="l" t="t" r="r" b="b"/>
                <a:pathLst>
                  <a:path w="322" h="4287" extrusionOk="0">
                    <a:moveTo>
                      <a:pt x="0" y="1"/>
                    </a:moveTo>
                    <a:lnTo>
                      <a:pt x="0" y="4287"/>
                    </a:lnTo>
                    <a:lnTo>
                      <a:pt x="322" y="4287"/>
                    </a:lnTo>
                    <a:lnTo>
                      <a:pt x="32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22"/>
              <p:cNvSpPr/>
              <p:nvPr/>
            </p:nvSpPr>
            <p:spPr>
              <a:xfrm>
                <a:off x="4125350" y="1996213"/>
                <a:ext cx="107200" cy="7775"/>
              </a:xfrm>
              <a:custGeom>
                <a:avLst/>
                <a:gdLst/>
                <a:ahLst/>
                <a:cxnLst/>
                <a:rect l="l" t="t" r="r" b="b"/>
                <a:pathLst>
                  <a:path w="4288" h="311" extrusionOk="0">
                    <a:moveTo>
                      <a:pt x="1" y="1"/>
                    </a:moveTo>
                    <a:lnTo>
                      <a:pt x="1" y="311"/>
                    </a:lnTo>
                    <a:lnTo>
                      <a:pt x="4287" y="311"/>
                    </a:lnTo>
                    <a:lnTo>
                      <a:pt x="428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9" name="Google Shape;999;p22"/>
            <p:cNvGrpSpPr/>
            <p:nvPr/>
          </p:nvGrpSpPr>
          <p:grpSpPr>
            <a:xfrm>
              <a:off x="8711325" y="4782225"/>
              <a:ext cx="107200" cy="107175"/>
              <a:chOff x="4125350" y="1946513"/>
              <a:chExt cx="107200" cy="107175"/>
            </a:xfrm>
          </p:grpSpPr>
          <p:sp>
            <p:nvSpPr>
              <p:cNvPr id="1000" name="Google Shape;1000;p22"/>
              <p:cNvSpPr/>
              <p:nvPr/>
            </p:nvSpPr>
            <p:spPr>
              <a:xfrm>
                <a:off x="4174775" y="1946513"/>
                <a:ext cx="8050" cy="107175"/>
              </a:xfrm>
              <a:custGeom>
                <a:avLst/>
                <a:gdLst/>
                <a:ahLst/>
                <a:cxnLst/>
                <a:rect l="l" t="t" r="r" b="b"/>
                <a:pathLst>
                  <a:path w="322" h="4287" extrusionOk="0">
                    <a:moveTo>
                      <a:pt x="0" y="1"/>
                    </a:moveTo>
                    <a:lnTo>
                      <a:pt x="0" y="4287"/>
                    </a:lnTo>
                    <a:lnTo>
                      <a:pt x="322" y="4287"/>
                    </a:lnTo>
                    <a:lnTo>
                      <a:pt x="32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22"/>
              <p:cNvSpPr/>
              <p:nvPr/>
            </p:nvSpPr>
            <p:spPr>
              <a:xfrm>
                <a:off x="4125350" y="1996213"/>
                <a:ext cx="107200" cy="7775"/>
              </a:xfrm>
              <a:custGeom>
                <a:avLst/>
                <a:gdLst/>
                <a:ahLst/>
                <a:cxnLst/>
                <a:rect l="l" t="t" r="r" b="b"/>
                <a:pathLst>
                  <a:path w="4288" h="311" extrusionOk="0">
                    <a:moveTo>
                      <a:pt x="1" y="1"/>
                    </a:moveTo>
                    <a:lnTo>
                      <a:pt x="1" y="311"/>
                    </a:lnTo>
                    <a:lnTo>
                      <a:pt x="4287" y="311"/>
                    </a:lnTo>
                    <a:lnTo>
                      <a:pt x="428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2" name="Google Shape;1002;p22"/>
            <p:cNvGrpSpPr/>
            <p:nvPr/>
          </p:nvGrpSpPr>
          <p:grpSpPr>
            <a:xfrm>
              <a:off x="8767300" y="4522650"/>
              <a:ext cx="107200" cy="107175"/>
              <a:chOff x="4125350" y="1946513"/>
              <a:chExt cx="107200" cy="107175"/>
            </a:xfrm>
          </p:grpSpPr>
          <p:sp>
            <p:nvSpPr>
              <p:cNvPr id="1003" name="Google Shape;1003;p22"/>
              <p:cNvSpPr/>
              <p:nvPr/>
            </p:nvSpPr>
            <p:spPr>
              <a:xfrm>
                <a:off x="4174775" y="1946513"/>
                <a:ext cx="8050" cy="107175"/>
              </a:xfrm>
              <a:custGeom>
                <a:avLst/>
                <a:gdLst/>
                <a:ahLst/>
                <a:cxnLst/>
                <a:rect l="l" t="t" r="r" b="b"/>
                <a:pathLst>
                  <a:path w="322" h="4287" extrusionOk="0">
                    <a:moveTo>
                      <a:pt x="0" y="1"/>
                    </a:moveTo>
                    <a:lnTo>
                      <a:pt x="0" y="4287"/>
                    </a:lnTo>
                    <a:lnTo>
                      <a:pt x="322" y="4287"/>
                    </a:lnTo>
                    <a:lnTo>
                      <a:pt x="32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22"/>
              <p:cNvSpPr/>
              <p:nvPr/>
            </p:nvSpPr>
            <p:spPr>
              <a:xfrm>
                <a:off x="4125350" y="1996213"/>
                <a:ext cx="107200" cy="7775"/>
              </a:xfrm>
              <a:custGeom>
                <a:avLst/>
                <a:gdLst/>
                <a:ahLst/>
                <a:cxnLst/>
                <a:rect l="l" t="t" r="r" b="b"/>
                <a:pathLst>
                  <a:path w="4288" h="311" extrusionOk="0">
                    <a:moveTo>
                      <a:pt x="1" y="1"/>
                    </a:moveTo>
                    <a:lnTo>
                      <a:pt x="1" y="311"/>
                    </a:lnTo>
                    <a:lnTo>
                      <a:pt x="4287" y="311"/>
                    </a:lnTo>
                    <a:lnTo>
                      <a:pt x="428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05" name="Google Shape;1005;p22"/>
          <p:cNvGrpSpPr/>
          <p:nvPr/>
        </p:nvGrpSpPr>
        <p:grpSpPr>
          <a:xfrm flipH="1">
            <a:off x="8729625" y="951866"/>
            <a:ext cx="194400" cy="112209"/>
            <a:chOff x="265900" y="3852516"/>
            <a:chExt cx="194400" cy="112209"/>
          </a:xfrm>
        </p:grpSpPr>
        <p:sp>
          <p:nvSpPr>
            <p:cNvPr id="1006" name="Google Shape;1006;p22"/>
            <p:cNvSpPr/>
            <p:nvPr/>
          </p:nvSpPr>
          <p:spPr>
            <a:xfrm rot="-5400000">
              <a:off x="258400" y="3860025"/>
              <a:ext cx="112200" cy="97200"/>
            </a:xfrm>
            <a:prstGeom prst="triangle">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22"/>
            <p:cNvSpPr/>
            <p:nvPr/>
          </p:nvSpPr>
          <p:spPr>
            <a:xfrm rot="-5400000">
              <a:off x="355600" y="3860016"/>
              <a:ext cx="112200" cy="97200"/>
            </a:xfrm>
            <a:prstGeom prst="triangle">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8" name="Google Shape;1008;p22"/>
          <p:cNvGrpSpPr/>
          <p:nvPr/>
        </p:nvGrpSpPr>
        <p:grpSpPr>
          <a:xfrm>
            <a:off x="-763675" y="-500525"/>
            <a:ext cx="1476900" cy="1476900"/>
            <a:chOff x="8632950" y="-311150"/>
            <a:chExt cx="1476900" cy="1476900"/>
          </a:xfrm>
        </p:grpSpPr>
        <p:sp>
          <p:nvSpPr>
            <p:cNvPr id="1009" name="Google Shape;1009;p22"/>
            <p:cNvSpPr/>
            <p:nvPr/>
          </p:nvSpPr>
          <p:spPr>
            <a:xfrm>
              <a:off x="8763750" y="-180350"/>
              <a:ext cx="1215300" cy="12153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22"/>
            <p:cNvSpPr/>
            <p:nvPr/>
          </p:nvSpPr>
          <p:spPr>
            <a:xfrm>
              <a:off x="8632950" y="-311150"/>
              <a:ext cx="1476900" cy="14769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1" name="Google Shape;1011;p22"/>
          <p:cNvGrpSpPr/>
          <p:nvPr/>
        </p:nvGrpSpPr>
        <p:grpSpPr>
          <a:xfrm>
            <a:off x="8430775" y="4167100"/>
            <a:ext cx="1476900" cy="1476900"/>
            <a:chOff x="8632950" y="-311150"/>
            <a:chExt cx="1476900" cy="1476900"/>
          </a:xfrm>
        </p:grpSpPr>
        <p:sp>
          <p:nvSpPr>
            <p:cNvPr id="1012" name="Google Shape;1012;p22"/>
            <p:cNvSpPr/>
            <p:nvPr/>
          </p:nvSpPr>
          <p:spPr>
            <a:xfrm>
              <a:off x="8763750" y="-180350"/>
              <a:ext cx="1215300" cy="12153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22"/>
            <p:cNvSpPr/>
            <p:nvPr/>
          </p:nvSpPr>
          <p:spPr>
            <a:xfrm>
              <a:off x="8632950" y="-311150"/>
              <a:ext cx="1476900" cy="14769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4" name="Google Shape;1014;p22"/>
          <p:cNvGrpSpPr/>
          <p:nvPr/>
        </p:nvGrpSpPr>
        <p:grpSpPr>
          <a:xfrm>
            <a:off x="3529283" y="4464921"/>
            <a:ext cx="1540684" cy="1387652"/>
            <a:chOff x="3632834" y="4464921"/>
            <a:chExt cx="1540684" cy="1387652"/>
          </a:xfrm>
        </p:grpSpPr>
        <p:sp>
          <p:nvSpPr>
            <p:cNvPr id="1015" name="Google Shape;1015;p22"/>
            <p:cNvSpPr/>
            <p:nvPr/>
          </p:nvSpPr>
          <p:spPr>
            <a:xfrm rot="435267">
              <a:off x="3706171" y="4538535"/>
              <a:ext cx="1244549" cy="1240425"/>
            </a:xfrm>
            <a:custGeom>
              <a:avLst/>
              <a:gdLst/>
              <a:ahLst/>
              <a:cxnLst/>
              <a:rect l="l" t="t" r="r" b="b"/>
              <a:pathLst>
                <a:path w="28969" h="28873" extrusionOk="0">
                  <a:moveTo>
                    <a:pt x="27814" y="0"/>
                  </a:moveTo>
                  <a:cubicBezTo>
                    <a:pt x="28075" y="0"/>
                    <a:pt x="28349" y="107"/>
                    <a:pt x="28552" y="310"/>
                  </a:cubicBezTo>
                  <a:cubicBezTo>
                    <a:pt x="28968" y="727"/>
                    <a:pt x="28968" y="1381"/>
                    <a:pt x="28552" y="1798"/>
                  </a:cubicBezTo>
                  <a:lnTo>
                    <a:pt x="1906" y="28456"/>
                  </a:lnTo>
                  <a:cubicBezTo>
                    <a:pt x="1489" y="28873"/>
                    <a:pt x="834" y="28873"/>
                    <a:pt x="417" y="28456"/>
                  </a:cubicBezTo>
                  <a:cubicBezTo>
                    <a:pt x="1" y="28039"/>
                    <a:pt x="1" y="27385"/>
                    <a:pt x="417" y="26968"/>
                  </a:cubicBezTo>
                  <a:lnTo>
                    <a:pt x="27063" y="310"/>
                  </a:lnTo>
                  <a:cubicBezTo>
                    <a:pt x="27278" y="107"/>
                    <a:pt x="27552" y="0"/>
                    <a:pt x="27814" y="0"/>
                  </a:cubicBezTo>
                  <a:close/>
                </a:path>
              </a:pathLst>
            </a:custGeom>
            <a:gradFill>
              <a:gsLst>
                <a:gs pos="0">
                  <a:schemeClr val="dk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16" name="Google Shape;1016;p22"/>
            <p:cNvCxnSpPr/>
            <p:nvPr/>
          </p:nvCxnSpPr>
          <p:spPr>
            <a:xfrm rot="436104" flipH="1">
              <a:off x="4418401" y="4685478"/>
              <a:ext cx="713735" cy="700711"/>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1">
  <p:cSld name="CUSTOM_10_1">
    <p:spTree>
      <p:nvGrpSpPr>
        <p:cNvPr id="1" name="Shape 1017"/>
        <p:cNvGrpSpPr/>
        <p:nvPr/>
      </p:nvGrpSpPr>
      <p:grpSpPr>
        <a:xfrm>
          <a:off x="0" y="0"/>
          <a:ext cx="0" cy="0"/>
          <a:chOff x="0" y="0"/>
          <a:chExt cx="0" cy="0"/>
        </a:xfrm>
      </p:grpSpPr>
      <p:sp>
        <p:nvSpPr>
          <p:cNvPr id="1018" name="Google Shape;1018;p23"/>
          <p:cNvSpPr/>
          <p:nvPr/>
        </p:nvSpPr>
        <p:spPr>
          <a:xfrm rot="9900003">
            <a:off x="-1712038" y="-1039067"/>
            <a:ext cx="4319015" cy="2721691"/>
          </a:xfrm>
          <a:custGeom>
            <a:avLst/>
            <a:gdLst/>
            <a:ahLst/>
            <a:cxnLst/>
            <a:rect l="l" t="t" r="r" b="b"/>
            <a:pathLst>
              <a:path w="34756" h="21902" extrusionOk="0">
                <a:moveTo>
                  <a:pt x="20385" y="1"/>
                </a:moveTo>
                <a:cubicBezTo>
                  <a:pt x="18425" y="1"/>
                  <a:pt x="17263" y="741"/>
                  <a:pt x="16955" y="953"/>
                </a:cubicBezTo>
                <a:cubicBezTo>
                  <a:pt x="16205" y="1441"/>
                  <a:pt x="15717" y="2287"/>
                  <a:pt x="15622" y="3180"/>
                </a:cubicBezTo>
                <a:cubicBezTo>
                  <a:pt x="15586" y="3692"/>
                  <a:pt x="15658" y="4239"/>
                  <a:pt x="15431" y="4692"/>
                </a:cubicBezTo>
                <a:cubicBezTo>
                  <a:pt x="15152" y="5229"/>
                  <a:pt x="14504" y="5493"/>
                  <a:pt x="13883" y="5493"/>
                </a:cubicBezTo>
                <a:cubicBezTo>
                  <a:pt x="13843" y="5493"/>
                  <a:pt x="13804" y="5492"/>
                  <a:pt x="13765" y="5489"/>
                </a:cubicBezTo>
                <a:cubicBezTo>
                  <a:pt x="13110" y="5466"/>
                  <a:pt x="12503" y="5239"/>
                  <a:pt x="11860" y="5085"/>
                </a:cubicBezTo>
                <a:cubicBezTo>
                  <a:pt x="11583" y="5028"/>
                  <a:pt x="11298" y="4988"/>
                  <a:pt x="11019" y="4988"/>
                </a:cubicBezTo>
                <a:cubicBezTo>
                  <a:pt x="10647" y="4988"/>
                  <a:pt x="10286" y="5060"/>
                  <a:pt x="9967" y="5263"/>
                </a:cubicBezTo>
                <a:cubicBezTo>
                  <a:pt x="9252" y="5728"/>
                  <a:pt x="9038" y="6716"/>
                  <a:pt x="9181" y="7549"/>
                </a:cubicBezTo>
                <a:cubicBezTo>
                  <a:pt x="9335" y="8383"/>
                  <a:pt x="9776" y="9133"/>
                  <a:pt x="10133" y="9907"/>
                </a:cubicBezTo>
                <a:cubicBezTo>
                  <a:pt x="10490" y="10681"/>
                  <a:pt x="10788" y="11550"/>
                  <a:pt x="10586" y="12383"/>
                </a:cubicBezTo>
                <a:cubicBezTo>
                  <a:pt x="10431" y="13002"/>
                  <a:pt x="10014" y="13562"/>
                  <a:pt x="9455" y="13860"/>
                </a:cubicBezTo>
                <a:cubicBezTo>
                  <a:pt x="9053" y="14069"/>
                  <a:pt x="8619" y="14150"/>
                  <a:pt x="8171" y="14150"/>
                </a:cubicBezTo>
                <a:cubicBezTo>
                  <a:pt x="7422" y="14150"/>
                  <a:pt x="6636" y="13924"/>
                  <a:pt x="5906" y="13693"/>
                </a:cubicBezTo>
                <a:cubicBezTo>
                  <a:pt x="5121" y="13443"/>
                  <a:pt x="4335" y="13205"/>
                  <a:pt x="3501" y="13145"/>
                </a:cubicBezTo>
                <a:cubicBezTo>
                  <a:pt x="3391" y="13137"/>
                  <a:pt x="3280" y="13133"/>
                  <a:pt x="3168" y="13133"/>
                </a:cubicBezTo>
                <a:cubicBezTo>
                  <a:pt x="2450" y="13133"/>
                  <a:pt x="1721" y="13304"/>
                  <a:pt x="1144" y="13717"/>
                </a:cubicBezTo>
                <a:cubicBezTo>
                  <a:pt x="537" y="14169"/>
                  <a:pt x="120" y="14943"/>
                  <a:pt x="191" y="15681"/>
                </a:cubicBezTo>
                <a:cubicBezTo>
                  <a:pt x="1" y="16991"/>
                  <a:pt x="477" y="18598"/>
                  <a:pt x="1084" y="19491"/>
                </a:cubicBezTo>
                <a:cubicBezTo>
                  <a:pt x="2073" y="20956"/>
                  <a:pt x="3740" y="21813"/>
                  <a:pt x="5430" y="21896"/>
                </a:cubicBezTo>
                <a:cubicBezTo>
                  <a:pt x="5519" y="21900"/>
                  <a:pt x="5607" y="21902"/>
                  <a:pt x="5695" y="21902"/>
                </a:cubicBezTo>
                <a:cubicBezTo>
                  <a:pt x="8342" y="21902"/>
                  <a:pt x="10769" y="20217"/>
                  <a:pt x="13419" y="19836"/>
                </a:cubicBezTo>
                <a:cubicBezTo>
                  <a:pt x="13826" y="19779"/>
                  <a:pt x="14231" y="19753"/>
                  <a:pt x="14637" y="19753"/>
                </a:cubicBezTo>
                <a:cubicBezTo>
                  <a:pt x="17083" y="19753"/>
                  <a:pt x="19515" y="20683"/>
                  <a:pt x="21956" y="21122"/>
                </a:cubicBezTo>
                <a:cubicBezTo>
                  <a:pt x="23037" y="21312"/>
                  <a:pt x="24137" y="21408"/>
                  <a:pt x="25238" y="21408"/>
                </a:cubicBezTo>
                <a:cubicBezTo>
                  <a:pt x="26212" y="21408"/>
                  <a:pt x="27186" y="21333"/>
                  <a:pt x="28147" y="21182"/>
                </a:cubicBezTo>
                <a:cubicBezTo>
                  <a:pt x="29481" y="20968"/>
                  <a:pt x="30826" y="20598"/>
                  <a:pt x="31981" y="19848"/>
                </a:cubicBezTo>
                <a:cubicBezTo>
                  <a:pt x="33124" y="19110"/>
                  <a:pt x="34077" y="17931"/>
                  <a:pt x="34362" y="16538"/>
                </a:cubicBezTo>
                <a:cubicBezTo>
                  <a:pt x="34755" y="14800"/>
                  <a:pt x="33993" y="12931"/>
                  <a:pt x="32791" y="11669"/>
                </a:cubicBezTo>
                <a:cubicBezTo>
                  <a:pt x="31576" y="10383"/>
                  <a:pt x="29969" y="9609"/>
                  <a:pt x="28362" y="9002"/>
                </a:cubicBezTo>
                <a:cubicBezTo>
                  <a:pt x="27373" y="8633"/>
                  <a:pt x="26361" y="8311"/>
                  <a:pt x="25468" y="7728"/>
                </a:cubicBezTo>
                <a:cubicBezTo>
                  <a:pt x="24575" y="7144"/>
                  <a:pt x="23802" y="6251"/>
                  <a:pt x="23635" y="5144"/>
                </a:cubicBezTo>
                <a:cubicBezTo>
                  <a:pt x="23504" y="4335"/>
                  <a:pt x="23718" y="3489"/>
                  <a:pt x="23563" y="2680"/>
                </a:cubicBezTo>
                <a:cubicBezTo>
                  <a:pt x="23278" y="1203"/>
                  <a:pt x="21861" y="13"/>
                  <a:pt x="20432" y="1"/>
                </a:cubicBezTo>
                <a:cubicBezTo>
                  <a:pt x="20416" y="1"/>
                  <a:pt x="20401" y="1"/>
                  <a:pt x="20385" y="1"/>
                </a:cubicBezTo>
                <a:close/>
              </a:path>
            </a:pathLst>
          </a:custGeom>
          <a:gradFill>
            <a:gsLst>
              <a:gs pos="0">
                <a:schemeClr val="dk2"/>
              </a:gs>
              <a:gs pos="50000">
                <a:schemeClr val="dk2"/>
              </a:gs>
              <a:gs pos="100000">
                <a:schemeClr val="lt2"/>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23"/>
          <p:cNvSpPr/>
          <p:nvPr/>
        </p:nvSpPr>
        <p:spPr>
          <a:xfrm rot="5400000">
            <a:off x="7353835" y="-1492291"/>
            <a:ext cx="2790574" cy="3072505"/>
          </a:xfrm>
          <a:custGeom>
            <a:avLst/>
            <a:gdLst/>
            <a:ahLst/>
            <a:cxnLst/>
            <a:rect l="l" t="t" r="r" b="b"/>
            <a:pathLst>
              <a:path w="21504" h="23677" extrusionOk="0">
                <a:moveTo>
                  <a:pt x="13115" y="0"/>
                </a:moveTo>
                <a:cubicBezTo>
                  <a:pt x="11311" y="0"/>
                  <a:pt x="9515" y="452"/>
                  <a:pt x="7931" y="1391"/>
                </a:cubicBezTo>
                <a:cubicBezTo>
                  <a:pt x="6621" y="2165"/>
                  <a:pt x="5454" y="3296"/>
                  <a:pt x="4966" y="4736"/>
                </a:cubicBezTo>
                <a:cubicBezTo>
                  <a:pt x="4442" y="6272"/>
                  <a:pt x="4728" y="7951"/>
                  <a:pt x="4502" y="9558"/>
                </a:cubicBezTo>
                <a:cubicBezTo>
                  <a:pt x="4275" y="11154"/>
                  <a:pt x="3549" y="12666"/>
                  <a:pt x="2442" y="13833"/>
                </a:cubicBezTo>
                <a:cubicBezTo>
                  <a:pt x="1739" y="14559"/>
                  <a:pt x="894" y="15178"/>
                  <a:pt x="453" y="16083"/>
                </a:cubicBezTo>
                <a:cubicBezTo>
                  <a:pt x="1" y="17047"/>
                  <a:pt x="108" y="18178"/>
                  <a:pt x="358" y="19238"/>
                </a:cubicBezTo>
                <a:cubicBezTo>
                  <a:pt x="549" y="20072"/>
                  <a:pt x="811" y="20917"/>
                  <a:pt x="1346" y="21584"/>
                </a:cubicBezTo>
                <a:cubicBezTo>
                  <a:pt x="2192" y="22655"/>
                  <a:pt x="3561" y="23155"/>
                  <a:pt x="4906" y="23405"/>
                </a:cubicBezTo>
                <a:cubicBezTo>
                  <a:pt x="5844" y="23582"/>
                  <a:pt x="6797" y="23677"/>
                  <a:pt x="7760" y="23677"/>
                </a:cubicBezTo>
                <a:cubicBezTo>
                  <a:pt x="8228" y="23677"/>
                  <a:pt x="8698" y="23654"/>
                  <a:pt x="9169" y="23608"/>
                </a:cubicBezTo>
                <a:cubicBezTo>
                  <a:pt x="10395" y="23489"/>
                  <a:pt x="11705" y="23179"/>
                  <a:pt x="12503" y="22227"/>
                </a:cubicBezTo>
                <a:cubicBezTo>
                  <a:pt x="13372" y="21155"/>
                  <a:pt x="13348" y="19607"/>
                  <a:pt x="13967" y="18357"/>
                </a:cubicBezTo>
                <a:cubicBezTo>
                  <a:pt x="14431" y="17416"/>
                  <a:pt x="15277" y="16690"/>
                  <a:pt x="16265" y="16369"/>
                </a:cubicBezTo>
                <a:cubicBezTo>
                  <a:pt x="17063" y="16095"/>
                  <a:pt x="17932" y="16095"/>
                  <a:pt x="18765" y="15964"/>
                </a:cubicBezTo>
                <a:cubicBezTo>
                  <a:pt x="19599" y="15833"/>
                  <a:pt x="20468" y="15511"/>
                  <a:pt x="20968" y="14833"/>
                </a:cubicBezTo>
                <a:cubicBezTo>
                  <a:pt x="21456" y="14130"/>
                  <a:pt x="21456" y="13166"/>
                  <a:pt x="21135" y="12380"/>
                </a:cubicBezTo>
                <a:cubicBezTo>
                  <a:pt x="20801" y="11582"/>
                  <a:pt x="20194" y="10951"/>
                  <a:pt x="19539" y="10380"/>
                </a:cubicBezTo>
                <a:cubicBezTo>
                  <a:pt x="19087" y="9999"/>
                  <a:pt x="18610" y="9642"/>
                  <a:pt x="18253" y="9165"/>
                </a:cubicBezTo>
                <a:cubicBezTo>
                  <a:pt x="17896" y="8689"/>
                  <a:pt x="17694" y="8070"/>
                  <a:pt x="17860" y="7499"/>
                </a:cubicBezTo>
                <a:cubicBezTo>
                  <a:pt x="18170" y="6439"/>
                  <a:pt x="19563" y="6106"/>
                  <a:pt x="20111" y="5153"/>
                </a:cubicBezTo>
                <a:cubicBezTo>
                  <a:pt x="21504" y="2819"/>
                  <a:pt x="18313" y="1153"/>
                  <a:pt x="16646" y="581"/>
                </a:cubicBezTo>
                <a:cubicBezTo>
                  <a:pt x="15504" y="197"/>
                  <a:pt x="14308" y="0"/>
                  <a:pt x="13115"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20" name="Google Shape;1020;p23"/>
          <p:cNvGrpSpPr/>
          <p:nvPr/>
        </p:nvGrpSpPr>
        <p:grpSpPr>
          <a:xfrm>
            <a:off x="-827467" y="4151471"/>
            <a:ext cx="1540684" cy="1387652"/>
            <a:chOff x="3632834" y="4464921"/>
            <a:chExt cx="1540684" cy="1387652"/>
          </a:xfrm>
        </p:grpSpPr>
        <p:sp>
          <p:nvSpPr>
            <p:cNvPr id="1021" name="Google Shape;1021;p23"/>
            <p:cNvSpPr/>
            <p:nvPr/>
          </p:nvSpPr>
          <p:spPr>
            <a:xfrm rot="435267">
              <a:off x="3706171" y="4538535"/>
              <a:ext cx="1244549" cy="1240425"/>
            </a:xfrm>
            <a:custGeom>
              <a:avLst/>
              <a:gdLst/>
              <a:ahLst/>
              <a:cxnLst/>
              <a:rect l="l" t="t" r="r" b="b"/>
              <a:pathLst>
                <a:path w="28969" h="28873" extrusionOk="0">
                  <a:moveTo>
                    <a:pt x="27814" y="0"/>
                  </a:moveTo>
                  <a:cubicBezTo>
                    <a:pt x="28075" y="0"/>
                    <a:pt x="28349" y="107"/>
                    <a:pt x="28552" y="310"/>
                  </a:cubicBezTo>
                  <a:cubicBezTo>
                    <a:pt x="28968" y="727"/>
                    <a:pt x="28968" y="1381"/>
                    <a:pt x="28552" y="1798"/>
                  </a:cubicBezTo>
                  <a:lnTo>
                    <a:pt x="1906" y="28456"/>
                  </a:lnTo>
                  <a:cubicBezTo>
                    <a:pt x="1489" y="28873"/>
                    <a:pt x="834" y="28873"/>
                    <a:pt x="417" y="28456"/>
                  </a:cubicBezTo>
                  <a:cubicBezTo>
                    <a:pt x="1" y="28039"/>
                    <a:pt x="1" y="27385"/>
                    <a:pt x="417" y="26968"/>
                  </a:cubicBezTo>
                  <a:lnTo>
                    <a:pt x="27063" y="310"/>
                  </a:lnTo>
                  <a:cubicBezTo>
                    <a:pt x="27278" y="107"/>
                    <a:pt x="27552" y="0"/>
                    <a:pt x="27814" y="0"/>
                  </a:cubicBezTo>
                  <a:close/>
                </a:path>
              </a:pathLst>
            </a:custGeom>
            <a:gradFill>
              <a:gsLst>
                <a:gs pos="0">
                  <a:schemeClr val="dk2"/>
                </a:gs>
                <a:gs pos="50000">
                  <a:schemeClr val="dk2"/>
                </a:gs>
                <a:gs pos="100000">
                  <a:schemeClr val="lt2"/>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22" name="Google Shape;1022;p23"/>
            <p:cNvCxnSpPr/>
            <p:nvPr/>
          </p:nvCxnSpPr>
          <p:spPr>
            <a:xfrm rot="436104" flipH="1">
              <a:off x="4418401" y="4685478"/>
              <a:ext cx="713735" cy="700711"/>
            </a:xfrm>
            <a:prstGeom prst="straightConnector1">
              <a:avLst/>
            </a:prstGeom>
            <a:noFill/>
            <a:ln w="9525" cap="flat" cmpd="sng">
              <a:solidFill>
                <a:schemeClr val="dk1"/>
              </a:solidFill>
              <a:prstDash val="solid"/>
              <a:round/>
              <a:headEnd type="none" w="med" len="med"/>
              <a:tailEnd type="none" w="med" len="med"/>
            </a:ln>
          </p:spPr>
        </p:cxnSp>
      </p:grpSp>
      <p:grpSp>
        <p:nvGrpSpPr>
          <p:cNvPr id="1023" name="Google Shape;1023;p23"/>
          <p:cNvGrpSpPr/>
          <p:nvPr/>
        </p:nvGrpSpPr>
        <p:grpSpPr>
          <a:xfrm>
            <a:off x="7893908" y="4151471"/>
            <a:ext cx="1540684" cy="1387652"/>
            <a:chOff x="3632834" y="4464921"/>
            <a:chExt cx="1540684" cy="1387652"/>
          </a:xfrm>
        </p:grpSpPr>
        <p:sp>
          <p:nvSpPr>
            <p:cNvPr id="1024" name="Google Shape;1024;p23"/>
            <p:cNvSpPr/>
            <p:nvPr/>
          </p:nvSpPr>
          <p:spPr>
            <a:xfrm rot="435267">
              <a:off x="3706171" y="4538535"/>
              <a:ext cx="1244549" cy="1240425"/>
            </a:xfrm>
            <a:custGeom>
              <a:avLst/>
              <a:gdLst/>
              <a:ahLst/>
              <a:cxnLst/>
              <a:rect l="l" t="t" r="r" b="b"/>
              <a:pathLst>
                <a:path w="28969" h="28873" extrusionOk="0">
                  <a:moveTo>
                    <a:pt x="27814" y="0"/>
                  </a:moveTo>
                  <a:cubicBezTo>
                    <a:pt x="28075" y="0"/>
                    <a:pt x="28349" y="107"/>
                    <a:pt x="28552" y="310"/>
                  </a:cubicBezTo>
                  <a:cubicBezTo>
                    <a:pt x="28968" y="727"/>
                    <a:pt x="28968" y="1381"/>
                    <a:pt x="28552" y="1798"/>
                  </a:cubicBezTo>
                  <a:lnTo>
                    <a:pt x="1906" y="28456"/>
                  </a:lnTo>
                  <a:cubicBezTo>
                    <a:pt x="1489" y="28873"/>
                    <a:pt x="834" y="28873"/>
                    <a:pt x="417" y="28456"/>
                  </a:cubicBezTo>
                  <a:cubicBezTo>
                    <a:pt x="1" y="28039"/>
                    <a:pt x="1" y="27385"/>
                    <a:pt x="417" y="26968"/>
                  </a:cubicBezTo>
                  <a:lnTo>
                    <a:pt x="27063" y="310"/>
                  </a:lnTo>
                  <a:cubicBezTo>
                    <a:pt x="27278" y="107"/>
                    <a:pt x="27552" y="0"/>
                    <a:pt x="27814" y="0"/>
                  </a:cubicBezTo>
                  <a:close/>
                </a:path>
              </a:pathLst>
            </a:custGeom>
            <a:gradFill>
              <a:gsLst>
                <a:gs pos="0">
                  <a:schemeClr val="dk2"/>
                </a:gs>
                <a:gs pos="50000">
                  <a:schemeClr val="dk2"/>
                </a:gs>
                <a:gs pos="100000">
                  <a:schemeClr val="lt2"/>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25" name="Google Shape;1025;p23"/>
            <p:cNvCxnSpPr/>
            <p:nvPr/>
          </p:nvCxnSpPr>
          <p:spPr>
            <a:xfrm rot="436104" flipH="1">
              <a:off x="4418401" y="4685478"/>
              <a:ext cx="713735" cy="700711"/>
            </a:xfrm>
            <a:prstGeom prst="straightConnector1">
              <a:avLst/>
            </a:prstGeom>
            <a:noFill/>
            <a:ln w="9525" cap="flat" cmpd="sng">
              <a:solidFill>
                <a:schemeClr val="dk1"/>
              </a:solidFill>
              <a:prstDash val="solid"/>
              <a:round/>
              <a:headEnd type="none" w="med" len="med"/>
              <a:tailEnd type="none" w="med" len="med"/>
            </a:ln>
          </p:spPr>
        </p:cxnSp>
      </p:grpSp>
      <p:grpSp>
        <p:nvGrpSpPr>
          <p:cNvPr id="1026" name="Google Shape;1026;p23"/>
          <p:cNvGrpSpPr/>
          <p:nvPr/>
        </p:nvGrpSpPr>
        <p:grpSpPr>
          <a:xfrm rot="10800000" flipH="1">
            <a:off x="8625038" y="-1089991"/>
            <a:ext cx="361129" cy="3106418"/>
            <a:chOff x="6317900" y="1197313"/>
            <a:chExt cx="180700" cy="1554375"/>
          </a:xfrm>
        </p:grpSpPr>
        <p:sp>
          <p:nvSpPr>
            <p:cNvPr id="1027" name="Google Shape;1027;p23"/>
            <p:cNvSpPr/>
            <p:nvPr/>
          </p:nvSpPr>
          <p:spPr>
            <a:xfrm>
              <a:off x="6367900" y="1231538"/>
              <a:ext cx="126225" cy="1520150"/>
            </a:xfrm>
            <a:custGeom>
              <a:avLst/>
              <a:gdLst/>
              <a:ahLst/>
              <a:cxnLst/>
              <a:rect l="l" t="t" r="r" b="b"/>
              <a:pathLst>
                <a:path w="5049" h="60806" extrusionOk="0">
                  <a:moveTo>
                    <a:pt x="167" y="60806"/>
                  </a:moveTo>
                  <a:lnTo>
                    <a:pt x="0" y="60806"/>
                  </a:lnTo>
                  <a:lnTo>
                    <a:pt x="0" y="4930"/>
                  </a:lnTo>
                  <a:lnTo>
                    <a:pt x="24" y="4894"/>
                  </a:lnTo>
                  <a:lnTo>
                    <a:pt x="4930" y="1"/>
                  </a:lnTo>
                  <a:lnTo>
                    <a:pt x="5049" y="120"/>
                  </a:lnTo>
                  <a:lnTo>
                    <a:pt x="167" y="499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23"/>
            <p:cNvSpPr/>
            <p:nvPr/>
          </p:nvSpPr>
          <p:spPr>
            <a:xfrm>
              <a:off x="6486675" y="1227088"/>
              <a:ext cx="11925" cy="11925"/>
            </a:xfrm>
            <a:custGeom>
              <a:avLst/>
              <a:gdLst/>
              <a:ahLst/>
              <a:cxnLst/>
              <a:rect l="l" t="t" r="r" b="b"/>
              <a:pathLst>
                <a:path w="477" h="477" extrusionOk="0">
                  <a:moveTo>
                    <a:pt x="0" y="238"/>
                  </a:moveTo>
                  <a:cubicBezTo>
                    <a:pt x="0" y="107"/>
                    <a:pt x="95" y="0"/>
                    <a:pt x="238" y="0"/>
                  </a:cubicBezTo>
                  <a:cubicBezTo>
                    <a:pt x="369" y="0"/>
                    <a:pt x="476" y="107"/>
                    <a:pt x="476" y="238"/>
                  </a:cubicBezTo>
                  <a:cubicBezTo>
                    <a:pt x="476" y="369"/>
                    <a:pt x="369" y="477"/>
                    <a:pt x="238" y="477"/>
                  </a:cubicBezTo>
                  <a:cubicBezTo>
                    <a:pt x="95" y="477"/>
                    <a:pt x="0" y="369"/>
                    <a:pt x="0" y="23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23"/>
            <p:cNvSpPr/>
            <p:nvPr/>
          </p:nvSpPr>
          <p:spPr>
            <a:xfrm>
              <a:off x="6342900" y="1216663"/>
              <a:ext cx="126225" cy="1535025"/>
            </a:xfrm>
            <a:custGeom>
              <a:avLst/>
              <a:gdLst/>
              <a:ahLst/>
              <a:cxnLst/>
              <a:rect l="l" t="t" r="r" b="b"/>
              <a:pathLst>
                <a:path w="5049" h="61401" extrusionOk="0">
                  <a:moveTo>
                    <a:pt x="167" y="61401"/>
                  </a:moveTo>
                  <a:lnTo>
                    <a:pt x="0" y="61401"/>
                  </a:lnTo>
                  <a:lnTo>
                    <a:pt x="0" y="4930"/>
                  </a:lnTo>
                  <a:lnTo>
                    <a:pt x="4930" y="1"/>
                  </a:lnTo>
                  <a:lnTo>
                    <a:pt x="5049" y="120"/>
                  </a:lnTo>
                  <a:lnTo>
                    <a:pt x="167" y="4989"/>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23"/>
            <p:cNvSpPr/>
            <p:nvPr/>
          </p:nvSpPr>
          <p:spPr>
            <a:xfrm>
              <a:off x="6461650" y="1212213"/>
              <a:ext cx="11950" cy="11925"/>
            </a:xfrm>
            <a:custGeom>
              <a:avLst/>
              <a:gdLst/>
              <a:ahLst/>
              <a:cxnLst/>
              <a:rect l="l" t="t" r="r" b="b"/>
              <a:pathLst>
                <a:path w="478" h="477" extrusionOk="0">
                  <a:moveTo>
                    <a:pt x="1" y="238"/>
                  </a:moveTo>
                  <a:cubicBezTo>
                    <a:pt x="1" y="107"/>
                    <a:pt x="108" y="0"/>
                    <a:pt x="239" y="0"/>
                  </a:cubicBezTo>
                  <a:cubicBezTo>
                    <a:pt x="370" y="0"/>
                    <a:pt x="477" y="107"/>
                    <a:pt x="477" y="238"/>
                  </a:cubicBezTo>
                  <a:cubicBezTo>
                    <a:pt x="477" y="369"/>
                    <a:pt x="370" y="476"/>
                    <a:pt x="239" y="476"/>
                  </a:cubicBezTo>
                  <a:cubicBezTo>
                    <a:pt x="108" y="476"/>
                    <a:pt x="1" y="369"/>
                    <a:pt x="1" y="23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23"/>
            <p:cNvSpPr/>
            <p:nvPr/>
          </p:nvSpPr>
          <p:spPr>
            <a:xfrm>
              <a:off x="6317900" y="1201788"/>
              <a:ext cx="126225" cy="1549900"/>
            </a:xfrm>
            <a:custGeom>
              <a:avLst/>
              <a:gdLst/>
              <a:ahLst/>
              <a:cxnLst/>
              <a:rect l="l" t="t" r="r" b="b"/>
              <a:pathLst>
                <a:path w="5049" h="61996" extrusionOk="0">
                  <a:moveTo>
                    <a:pt x="179" y="61996"/>
                  </a:moveTo>
                  <a:lnTo>
                    <a:pt x="0" y="61996"/>
                  </a:lnTo>
                  <a:lnTo>
                    <a:pt x="0" y="4929"/>
                  </a:lnTo>
                  <a:lnTo>
                    <a:pt x="4929" y="0"/>
                  </a:lnTo>
                  <a:lnTo>
                    <a:pt x="5048" y="119"/>
                  </a:lnTo>
                  <a:lnTo>
                    <a:pt x="179" y="4989"/>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23"/>
            <p:cNvSpPr/>
            <p:nvPr/>
          </p:nvSpPr>
          <p:spPr>
            <a:xfrm>
              <a:off x="6436650" y="1197313"/>
              <a:ext cx="11950" cy="11925"/>
            </a:xfrm>
            <a:custGeom>
              <a:avLst/>
              <a:gdLst/>
              <a:ahLst/>
              <a:cxnLst/>
              <a:rect l="l" t="t" r="r" b="b"/>
              <a:pathLst>
                <a:path w="478" h="477" extrusionOk="0">
                  <a:moveTo>
                    <a:pt x="1" y="239"/>
                  </a:moveTo>
                  <a:cubicBezTo>
                    <a:pt x="1" y="108"/>
                    <a:pt x="108" y="1"/>
                    <a:pt x="239" y="1"/>
                  </a:cubicBezTo>
                  <a:cubicBezTo>
                    <a:pt x="370" y="1"/>
                    <a:pt x="477" y="108"/>
                    <a:pt x="477" y="239"/>
                  </a:cubicBezTo>
                  <a:cubicBezTo>
                    <a:pt x="477" y="370"/>
                    <a:pt x="370" y="477"/>
                    <a:pt x="239" y="477"/>
                  </a:cubicBezTo>
                  <a:cubicBezTo>
                    <a:pt x="108" y="477"/>
                    <a:pt x="1" y="370"/>
                    <a:pt x="1" y="23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3" name="Google Shape;1033;p23"/>
          <p:cNvGrpSpPr/>
          <p:nvPr/>
        </p:nvGrpSpPr>
        <p:grpSpPr>
          <a:xfrm rot="10800000">
            <a:off x="157813" y="-1894141"/>
            <a:ext cx="361129" cy="3106418"/>
            <a:chOff x="6317900" y="1197313"/>
            <a:chExt cx="180700" cy="1554375"/>
          </a:xfrm>
        </p:grpSpPr>
        <p:sp>
          <p:nvSpPr>
            <p:cNvPr id="1034" name="Google Shape;1034;p23"/>
            <p:cNvSpPr/>
            <p:nvPr/>
          </p:nvSpPr>
          <p:spPr>
            <a:xfrm>
              <a:off x="6367900" y="1231538"/>
              <a:ext cx="126225" cy="1520150"/>
            </a:xfrm>
            <a:custGeom>
              <a:avLst/>
              <a:gdLst/>
              <a:ahLst/>
              <a:cxnLst/>
              <a:rect l="l" t="t" r="r" b="b"/>
              <a:pathLst>
                <a:path w="5049" h="60806" extrusionOk="0">
                  <a:moveTo>
                    <a:pt x="167" y="60806"/>
                  </a:moveTo>
                  <a:lnTo>
                    <a:pt x="0" y="60806"/>
                  </a:lnTo>
                  <a:lnTo>
                    <a:pt x="0" y="4930"/>
                  </a:lnTo>
                  <a:lnTo>
                    <a:pt x="24" y="4894"/>
                  </a:lnTo>
                  <a:lnTo>
                    <a:pt x="4930" y="1"/>
                  </a:lnTo>
                  <a:lnTo>
                    <a:pt x="5049" y="120"/>
                  </a:lnTo>
                  <a:lnTo>
                    <a:pt x="167" y="499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23"/>
            <p:cNvSpPr/>
            <p:nvPr/>
          </p:nvSpPr>
          <p:spPr>
            <a:xfrm>
              <a:off x="6486675" y="1227088"/>
              <a:ext cx="11925" cy="11925"/>
            </a:xfrm>
            <a:custGeom>
              <a:avLst/>
              <a:gdLst/>
              <a:ahLst/>
              <a:cxnLst/>
              <a:rect l="l" t="t" r="r" b="b"/>
              <a:pathLst>
                <a:path w="477" h="477" extrusionOk="0">
                  <a:moveTo>
                    <a:pt x="0" y="238"/>
                  </a:moveTo>
                  <a:cubicBezTo>
                    <a:pt x="0" y="107"/>
                    <a:pt x="95" y="0"/>
                    <a:pt x="238" y="0"/>
                  </a:cubicBezTo>
                  <a:cubicBezTo>
                    <a:pt x="369" y="0"/>
                    <a:pt x="476" y="107"/>
                    <a:pt x="476" y="238"/>
                  </a:cubicBezTo>
                  <a:cubicBezTo>
                    <a:pt x="476" y="369"/>
                    <a:pt x="369" y="477"/>
                    <a:pt x="238" y="477"/>
                  </a:cubicBezTo>
                  <a:cubicBezTo>
                    <a:pt x="95" y="477"/>
                    <a:pt x="0" y="369"/>
                    <a:pt x="0" y="23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23"/>
            <p:cNvSpPr/>
            <p:nvPr/>
          </p:nvSpPr>
          <p:spPr>
            <a:xfrm>
              <a:off x="6342900" y="1216663"/>
              <a:ext cx="126225" cy="1535025"/>
            </a:xfrm>
            <a:custGeom>
              <a:avLst/>
              <a:gdLst/>
              <a:ahLst/>
              <a:cxnLst/>
              <a:rect l="l" t="t" r="r" b="b"/>
              <a:pathLst>
                <a:path w="5049" h="61401" extrusionOk="0">
                  <a:moveTo>
                    <a:pt x="167" y="61401"/>
                  </a:moveTo>
                  <a:lnTo>
                    <a:pt x="0" y="61401"/>
                  </a:lnTo>
                  <a:lnTo>
                    <a:pt x="0" y="4930"/>
                  </a:lnTo>
                  <a:lnTo>
                    <a:pt x="4930" y="1"/>
                  </a:lnTo>
                  <a:lnTo>
                    <a:pt x="5049" y="120"/>
                  </a:lnTo>
                  <a:lnTo>
                    <a:pt x="167" y="4989"/>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23"/>
            <p:cNvSpPr/>
            <p:nvPr/>
          </p:nvSpPr>
          <p:spPr>
            <a:xfrm>
              <a:off x="6461650" y="1212213"/>
              <a:ext cx="11950" cy="11925"/>
            </a:xfrm>
            <a:custGeom>
              <a:avLst/>
              <a:gdLst/>
              <a:ahLst/>
              <a:cxnLst/>
              <a:rect l="l" t="t" r="r" b="b"/>
              <a:pathLst>
                <a:path w="478" h="477" extrusionOk="0">
                  <a:moveTo>
                    <a:pt x="1" y="238"/>
                  </a:moveTo>
                  <a:cubicBezTo>
                    <a:pt x="1" y="107"/>
                    <a:pt x="108" y="0"/>
                    <a:pt x="239" y="0"/>
                  </a:cubicBezTo>
                  <a:cubicBezTo>
                    <a:pt x="370" y="0"/>
                    <a:pt x="477" y="107"/>
                    <a:pt x="477" y="238"/>
                  </a:cubicBezTo>
                  <a:cubicBezTo>
                    <a:pt x="477" y="369"/>
                    <a:pt x="370" y="476"/>
                    <a:pt x="239" y="476"/>
                  </a:cubicBezTo>
                  <a:cubicBezTo>
                    <a:pt x="108" y="476"/>
                    <a:pt x="1" y="369"/>
                    <a:pt x="1" y="23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23"/>
            <p:cNvSpPr/>
            <p:nvPr/>
          </p:nvSpPr>
          <p:spPr>
            <a:xfrm>
              <a:off x="6317900" y="1201788"/>
              <a:ext cx="126225" cy="1549900"/>
            </a:xfrm>
            <a:custGeom>
              <a:avLst/>
              <a:gdLst/>
              <a:ahLst/>
              <a:cxnLst/>
              <a:rect l="l" t="t" r="r" b="b"/>
              <a:pathLst>
                <a:path w="5049" h="61996" extrusionOk="0">
                  <a:moveTo>
                    <a:pt x="179" y="61996"/>
                  </a:moveTo>
                  <a:lnTo>
                    <a:pt x="0" y="61996"/>
                  </a:lnTo>
                  <a:lnTo>
                    <a:pt x="0" y="4929"/>
                  </a:lnTo>
                  <a:lnTo>
                    <a:pt x="4929" y="0"/>
                  </a:lnTo>
                  <a:lnTo>
                    <a:pt x="5048" y="119"/>
                  </a:lnTo>
                  <a:lnTo>
                    <a:pt x="179" y="4989"/>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23"/>
            <p:cNvSpPr/>
            <p:nvPr/>
          </p:nvSpPr>
          <p:spPr>
            <a:xfrm>
              <a:off x="6436650" y="1197313"/>
              <a:ext cx="11950" cy="11925"/>
            </a:xfrm>
            <a:custGeom>
              <a:avLst/>
              <a:gdLst/>
              <a:ahLst/>
              <a:cxnLst/>
              <a:rect l="l" t="t" r="r" b="b"/>
              <a:pathLst>
                <a:path w="478" h="477" extrusionOk="0">
                  <a:moveTo>
                    <a:pt x="1" y="239"/>
                  </a:moveTo>
                  <a:cubicBezTo>
                    <a:pt x="1" y="108"/>
                    <a:pt x="108" y="1"/>
                    <a:pt x="239" y="1"/>
                  </a:cubicBezTo>
                  <a:cubicBezTo>
                    <a:pt x="370" y="1"/>
                    <a:pt x="477" y="108"/>
                    <a:pt x="477" y="239"/>
                  </a:cubicBezTo>
                  <a:cubicBezTo>
                    <a:pt x="477" y="370"/>
                    <a:pt x="370" y="477"/>
                    <a:pt x="239" y="477"/>
                  </a:cubicBezTo>
                  <a:cubicBezTo>
                    <a:pt x="108" y="477"/>
                    <a:pt x="1" y="370"/>
                    <a:pt x="1" y="23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0" name="Google Shape;1040;p23"/>
          <p:cNvGrpSpPr/>
          <p:nvPr/>
        </p:nvGrpSpPr>
        <p:grpSpPr>
          <a:xfrm rot="-5400000">
            <a:off x="8647825" y="2989950"/>
            <a:ext cx="315575" cy="366750"/>
            <a:chOff x="8558925" y="4522650"/>
            <a:chExt cx="315575" cy="366750"/>
          </a:xfrm>
        </p:grpSpPr>
        <p:grpSp>
          <p:nvGrpSpPr>
            <p:cNvPr id="1041" name="Google Shape;1041;p23"/>
            <p:cNvGrpSpPr/>
            <p:nvPr/>
          </p:nvGrpSpPr>
          <p:grpSpPr>
            <a:xfrm>
              <a:off x="8558925" y="4629825"/>
              <a:ext cx="107200" cy="107175"/>
              <a:chOff x="4125350" y="1946513"/>
              <a:chExt cx="107200" cy="107175"/>
            </a:xfrm>
          </p:grpSpPr>
          <p:sp>
            <p:nvSpPr>
              <p:cNvPr id="1042" name="Google Shape;1042;p23"/>
              <p:cNvSpPr/>
              <p:nvPr/>
            </p:nvSpPr>
            <p:spPr>
              <a:xfrm>
                <a:off x="4174775" y="1946513"/>
                <a:ext cx="8050" cy="107175"/>
              </a:xfrm>
              <a:custGeom>
                <a:avLst/>
                <a:gdLst/>
                <a:ahLst/>
                <a:cxnLst/>
                <a:rect l="l" t="t" r="r" b="b"/>
                <a:pathLst>
                  <a:path w="322" h="4287" extrusionOk="0">
                    <a:moveTo>
                      <a:pt x="0" y="1"/>
                    </a:moveTo>
                    <a:lnTo>
                      <a:pt x="0" y="4287"/>
                    </a:lnTo>
                    <a:lnTo>
                      <a:pt x="322" y="4287"/>
                    </a:lnTo>
                    <a:lnTo>
                      <a:pt x="32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23"/>
              <p:cNvSpPr/>
              <p:nvPr/>
            </p:nvSpPr>
            <p:spPr>
              <a:xfrm>
                <a:off x="4125350" y="1996213"/>
                <a:ext cx="107200" cy="7775"/>
              </a:xfrm>
              <a:custGeom>
                <a:avLst/>
                <a:gdLst/>
                <a:ahLst/>
                <a:cxnLst/>
                <a:rect l="l" t="t" r="r" b="b"/>
                <a:pathLst>
                  <a:path w="4288" h="311" extrusionOk="0">
                    <a:moveTo>
                      <a:pt x="1" y="1"/>
                    </a:moveTo>
                    <a:lnTo>
                      <a:pt x="1" y="311"/>
                    </a:lnTo>
                    <a:lnTo>
                      <a:pt x="4287" y="311"/>
                    </a:lnTo>
                    <a:lnTo>
                      <a:pt x="428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4" name="Google Shape;1044;p23"/>
            <p:cNvGrpSpPr/>
            <p:nvPr/>
          </p:nvGrpSpPr>
          <p:grpSpPr>
            <a:xfrm>
              <a:off x="8711325" y="4782225"/>
              <a:ext cx="107200" cy="107175"/>
              <a:chOff x="4125350" y="1946513"/>
              <a:chExt cx="107200" cy="107175"/>
            </a:xfrm>
          </p:grpSpPr>
          <p:sp>
            <p:nvSpPr>
              <p:cNvPr id="1045" name="Google Shape;1045;p23"/>
              <p:cNvSpPr/>
              <p:nvPr/>
            </p:nvSpPr>
            <p:spPr>
              <a:xfrm>
                <a:off x="4174775" y="1946513"/>
                <a:ext cx="8050" cy="107175"/>
              </a:xfrm>
              <a:custGeom>
                <a:avLst/>
                <a:gdLst/>
                <a:ahLst/>
                <a:cxnLst/>
                <a:rect l="l" t="t" r="r" b="b"/>
                <a:pathLst>
                  <a:path w="322" h="4287" extrusionOk="0">
                    <a:moveTo>
                      <a:pt x="0" y="1"/>
                    </a:moveTo>
                    <a:lnTo>
                      <a:pt x="0" y="4287"/>
                    </a:lnTo>
                    <a:lnTo>
                      <a:pt x="322" y="4287"/>
                    </a:lnTo>
                    <a:lnTo>
                      <a:pt x="32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23"/>
              <p:cNvSpPr/>
              <p:nvPr/>
            </p:nvSpPr>
            <p:spPr>
              <a:xfrm>
                <a:off x="4125350" y="1996213"/>
                <a:ext cx="107200" cy="7775"/>
              </a:xfrm>
              <a:custGeom>
                <a:avLst/>
                <a:gdLst/>
                <a:ahLst/>
                <a:cxnLst/>
                <a:rect l="l" t="t" r="r" b="b"/>
                <a:pathLst>
                  <a:path w="4288" h="311" extrusionOk="0">
                    <a:moveTo>
                      <a:pt x="1" y="1"/>
                    </a:moveTo>
                    <a:lnTo>
                      <a:pt x="1" y="311"/>
                    </a:lnTo>
                    <a:lnTo>
                      <a:pt x="4287" y="311"/>
                    </a:lnTo>
                    <a:lnTo>
                      <a:pt x="428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7" name="Google Shape;1047;p23"/>
            <p:cNvGrpSpPr/>
            <p:nvPr/>
          </p:nvGrpSpPr>
          <p:grpSpPr>
            <a:xfrm>
              <a:off x="8767300" y="4522650"/>
              <a:ext cx="107200" cy="107175"/>
              <a:chOff x="4125350" y="1946513"/>
              <a:chExt cx="107200" cy="107175"/>
            </a:xfrm>
          </p:grpSpPr>
          <p:sp>
            <p:nvSpPr>
              <p:cNvPr id="1048" name="Google Shape;1048;p23"/>
              <p:cNvSpPr/>
              <p:nvPr/>
            </p:nvSpPr>
            <p:spPr>
              <a:xfrm>
                <a:off x="4174775" y="1946513"/>
                <a:ext cx="8050" cy="107175"/>
              </a:xfrm>
              <a:custGeom>
                <a:avLst/>
                <a:gdLst/>
                <a:ahLst/>
                <a:cxnLst/>
                <a:rect l="l" t="t" r="r" b="b"/>
                <a:pathLst>
                  <a:path w="322" h="4287" extrusionOk="0">
                    <a:moveTo>
                      <a:pt x="0" y="1"/>
                    </a:moveTo>
                    <a:lnTo>
                      <a:pt x="0" y="4287"/>
                    </a:lnTo>
                    <a:lnTo>
                      <a:pt x="322" y="4287"/>
                    </a:lnTo>
                    <a:lnTo>
                      <a:pt x="32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23"/>
              <p:cNvSpPr/>
              <p:nvPr/>
            </p:nvSpPr>
            <p:spPr>
              <a:xfrm>
                <a:off x="4125350" y="1996213"/>
                <a:ext cx="107200" cy="7775"/>
              </a:xfrm>
              <a:custGeom>
                <a:avLst/>
                <a:gdLst/>
                <a:ahLst/>
                <a:cxnLst/>
                <a:rect l="l" t="t" r="r" b="b"/>
                <a:pathLst>
                  <a:path w="4288" h="311" extrusionOk="0">
                    <a:moveTo>
                      <a:pt x="1" y="1"/>
                    </a:moveTo>
                    <a:lnTo>
                      <a:pt x="1" y="311"/>
                    </a:lnTo>
                    <a:lnTo>
                      <a:pt x="4287" y="311"/>
                    </a:lnTo>
                    <a:lnTo>
                      <a:pt x="428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50" name="Google Shape;1050;p23"/>
          <p:cNvGrpSpPr/>
          <p:nvPr/>
        </p:nvGrpSpPr>
        <p:grpSpPr>
          <a:xfrm rot="10800000" flipH="1">
            <a:off x="208200" y="3117216"/>
            <a:ext cx="194400" cy="112209"/>
            <a:chOff x="265900" y="3852516"/>
            <a:chExt cx="194400" cy="112209"/>
          </a:xfrm>
        </p:grpSpPr>
        <p:sp>
          <p:nvSpPr>
            <p:cNvPr id="1051" name="Google Shape;1051;p23"/>
            <p:cNvSpPr/>
            <p:nvPr/>
          </p:nvSpPr>
          <p:spPr>
            <a:xfrm rot="-5400000">
              <a:off x="258400" y="3860025"/>
              <a:ext cx="112200" cy="97200"/>
            </a:xfrm>
            <a:prstGeom prst="triangle">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23"/>
            <p:cNvSpPr/>
            <p:nvPr/>
          </p:nvSpPr>
          <p:spPr>
            <a:xfrm rot="-5400000">
              <a:off x="355600" y="3860016"/>
              <a:ext cx="112200" cy="97200"/>
            </a:xfrm>
            <a:prstGeom prst="triangle">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8"/>
        <p:cNvGrpSpPr/>
        <p:nvPr/>
      </p:nvGrpSpPr>
      <p:grpSpPr>
        <a:xfrm>
          <a:off x="0" y="0"/>
          <a:ext cx="0" cy="0"/>
          <a:chOff x="0" y="0"/>
          <a:chExt cx="0" cy="0"/>
        </a:xfrm>
      </p:grpSpPr>
      <p:sp>
        <p:nvSpPr>
          <p:cNvPr id="39" name="Google Shape;39;p3"/>
          <p:cNvSpPr txBox="1">
            <a:spLocks noGrp="1"/>
          </p:cNvSpPr>
          <p:nvPr>
            <p:ph type="title"/>
          </p:nvPr>
        </p:nvSpPr>
        <p:spPr>
          <a:xfrm>
            <a:off x="1640000" y="2554200"/>
            <a:ext cx="58641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40" name="Google Shape;40;p3"/>
          <p:cNvSpPr txBox="1">
            <a:spLocks noGrp="1"/>
          </p:cNvSpPr>
          <p:nvPr>
            <p:ph type="title" idx="2" hasCustomPrompt="1"/>
          </p:nvPr>
        </p:nvSpPr>
        <p:spPr>
          <a:xfrm>
            <a:off x="3960300" y="1149000"/>
            <a:ext cx="1223100" cy="12231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10000"/>
              <a:buFont typeface="Barlow Condensed"/>
              <a:buNone/>
              <a:defRPr sz="6000">
                <a:latin typeface="Barlow Condensed"/>
                <a:ea typeface="Barlow Condensed"/>
                <a:cs typeface="Barlow Condensed"/>
                <a:sym typeface="Barlow Condensed"/>
              </a:defRPr>
            </a:lvl1pPr>
            <a:lvl2pPr lvl="1" algn="ctr" rtl="0">
              <a:spcBef>
                <a:spcPts val="0"/>
              </a:spcBef>
              <a:spcAft>
                <a:spcPts val="0"/>
              </a:spcAft>
              <a:buSzPts val="10000"/>
              <a:buNone/>
              <a:defRPr sz="10000"/>
            </a:lvl2pPr>
            <a:lvl3pPr lvl="2" algn="ctr" rtl="0">
              <a:spcBef>
                <a:spcPts val="0"/>
              </a:spcBef>
              <a:spcAft>
                <a:spcPts val="0"/>
              </a:spcAft>
              <a:buSzPts val="10000"/>
              <a:buNone/>
              <a:defRPr sz="10000"/>
            </a:lvl3pPr>
            <a:lvl4pPr lvl="3" algn="ctr" rtl="0">
              <a:spcBef>
                <a:spcPts val="0"/>
              </a:spcBef>
              <a:spcAft>
                <a:spcPts val="0"/>
              </a:spcAft>
              <a:buSzPts val="10000"/>
              <a:buNone/>
              <a:defRPr sz="10000"/>
            </a:lvl4pPr>
            <a:lvl5pPr lvl="4" algn="ctr" rtl="0">
              <a:spcBef>
                <a:spcPts val="0"/>
              </a:spcBef>
              <a:spcAft>
                <a:spcPts val="0"/>
              </a:spcAft>
              <a:buSzPts val="10000"/>
              <a:buNone/>
              <a:defRPr sz="10000"/>
            </a:lvl5pPr>
            <a:lvl6pPr lvl="5" algn="ctr" rtl="0">
              <a:spcBef>
                <a:spcPts val="0"/>
              </a:spcBef>
              <a:spcAft>
                <a:spcPts val="0"/>
              </a:spcAft>
              <a:buSzPts val="10000"/>
              <a:buNone/>
              <a:defRPr sz="10000"/>
            </a:lvl6pPr>
            <a:lvl7pPr lvl="6" algn="ctr" rtl="0">
              <a:spcBef>
                <a:spcPts val="0"/>
              </a:spcBef>
              <a:spcAft>
                <a:spcPts val="0"/>
              </a:spcAft>
              <a:buSzPts val="10000"/>
              <a:buNone/>
              <a:defRPr sz="10000"/>
            </a:lvl7pPr>
            <a:lvl8pPr lvl="7" algn="ctr" rtl="0">
              <a:spcBef>
                <a:spcPts val="0"/>
              </a:spcBef>
              <a:spcAft>
                <a:spcPts val="0"/>
              </a:spcAft>
              <a:buSzPts val="10000"/>
              <a:buNone/>
              <a:defRPr sz="10000"/>
            </a:lvl8pPr>
            <a:lvl9pPr lvl="8" algn="ctr" rtl="0">
              <a:spcBef>
                <a:spcPts val="0"/>
              </a:spcBef>
              <a:spcAft>
                <a:spcPts val="0"/>
              </a:spcAft>
              <a:buSzPts val="10000"/>
              <a:buNone/>
              <a:defRPr sz="10000"/>
            </a:lvl9pPr>
          </a:lstStyle>
          <a:p>
            <a:r>
              <a:t>xx%</a:t>
            </a:r>
          </a:p>
        </p:txBody>
      </p:sp>
      <p:sp>
        <p:nvSpPr>
          <p:cNvPr id="41" name="Google Shape;41;p3"/>
          <p:cNvSpPr txBox="1">
            <a:spLocks noGrp="1"/>
          </p:cNvSpPr>
          <p:nvPr>
            <p:ph type="subTitle" idx="1"/>
          </p:nvPr>
        </p:nvSpPr>
        <p:spPr>
          <a:xfrm>
            <a:off x="2144550" y="3396000"/>
            <a:ext cx="4854600" cy="5985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Clr>
                <a:schemeClr val="dk1"/>
              </a:buClr>
              <a:buSzPts val="1400"/>
              <a:buNone/>
              <a:defRPr sz="1800">
                <a:solidFill>
                  <a:schemeClr val="dk1"/>
                </a:solidFill>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a:endParaRPr/>
          </a:p>
        </p:txBody>
      </p:sp>
      <p:sp>
        <p:nvSpPr>
          <p:cNvPr id="42" name="Google Shape;42;p3"/>
          <p:cNvSpPr/>
          <p:nvPr/>
        </p:nvSpPr>
        <p:spPr>
          <a:xfrm rot="899997" flipH="1">
            <a:off x="-1712038" y="3114971"/>
            <a:ext cx="4319015" cy="2721691"/>
          </a:xfrm>
          <a:custGeom>
            <a:avLst/>
            <a:gdLst/>
            <a:ahLst/>
            <a:cxnLst/>
            <a:rect l="l" t="t" r="r" b="b"/>
            <a:pathLst>
              <a:path w="34756" h="21902" extrusionOk="0">
                <a:moveTo>
                  <a:pt x="20385" y="1"/>
                </a:moveTo>
                <a:cubicBezTo>
                  <a:pt x="18425" y="1"/>
                  <a:pt x="17263" y="741"/>
                  <a:pt x="16955" y="953"/>
                </a:cubicBezTo>
                <a:cubicBezTo>
                  <a:pt x="16205" y="1441"/>
                  <a:pt x="15717" y="2287"/>
                  <a:pt x="15622" y="3180"/>
                </a:cubicBezTo>
                <a:cubicBezTo>
                  <a:pt x="15586" y="3692"/>
                  <a:pt x="15658" y="4239"/>
                  <a:pt x="15431" y="4692"/>
                </a:cubicBezTo>
                <a:cubicBezTo>
                  <a:pt x="15152" y="5229"/>
                  <a:pt x="14504" y="5493"/>
                  <a:pt x="13883" y="5493"/>
                </a:cubicBezTo>
                <a:cubicBezTo>
                  <a:pt x="13843" y="5493"/>
                  <a:pt x="13804" y="5492"/>
                  <a:pt x="13765" y="5489"/>
                </a:cubicBezTo>
                <a:cubicBezTo>
                  <a:pt x="13110" y="5466"/>
                  <a:pt x="12503" y="5239"/>
                  <a:pt x="11860" y="5085"/>
                </a:cubicBezTo>
                <a:cubicBezTo>
                  <a:pt x="11583" y="5028"/>
                  <a:pt x="11298" y="4988"/>
                  <a:pt x="11019" y="4988"/>
                </a:cubicBezTo>
                <a:cubicBezTo>
                  <a:pt x="10647" y="4988"/>
                  <a:pt x="10286" y="5060"/>
                  <a:pt x="9967" y="5263"/>
                </a:cubicBezTo>
                <a:cubicBezTo>
                  <a:pt x="9252" y="5728"/>
                  <a:pt x="9038" y="6716"/>
                  <a:pt x="9181" y="7549"/>
                </a:cubicBezTo>
                <a:cubicBezTo>
                  <a:pt x="9335" y="8383"/>
                  <a:pt x="9776" y="9133"/>
                  <a:pt x="10133" y="9907"/>
                </a:cubicBezTo>
                <a:cubicBezTo>
                  <a:pt x="10490" y="10681"/>
                  <a:pt x="10788" y="11550"/>
                  <a:pt x="10586" y="12383"/>
                </a:cubicBezTo>
                <a:cubicBezTo>
                  <a:pt x="10431" y="13002"/>
                  <a:pt x="10014" y="13562"/>
                  <a:pt x="9455" y="13860"/>
                </a:cubicBezTo>
                <a:cubicBezTo>
                  <a:pt x="9053" y="14069"/>
                  <a:pt x="8619" y="14150"/>
                  <a:pt x="8171" y="14150"/>
                </a:cubicBezTo>
                <a:cubicBezTo>
                  <a:pt x="7422" y="14150"/>
                  <a:pt x="6636" y="13924"/>
                  <a:pt x="5906" y="13693"/>
                </a:cubicBezTo>
                <a:cubicBezTo>
                  <a:pt x="5121" y="13443"/>
                  <a:pt x="4335" y="13205"/>
                  <a:pt x="3501" y="13145"/>
                </a:cubicBezTo>
                <a:cubicBezTo>
                  <a:pt x="3391" y="13137"/>
                  <a:pt x="3280" y="13133"/>
                  <a:pt x="3168" y="13133"/>
                </a:cubicBezTo>
                <a:cubicBezTo>
                  <a:pt x="2450" y="13133"/>
                  <a:pt x="1721" y="13304"/>
                  <a:pt x="1144" y="13717"/>
                </a:cubicBezTo>
                <a:cubicBezTo>
                  <a:pt x="537" y="14169"/>
                  <a:pt x="120" y="14943"/>
                  <a:pt x="191" y="15681"/>
                </a:cubicBezTo>
                <a:cubicBezTo>
                  <a:pt x="1" y="16991"/>
                  <a:pt x="477" y="18598"/>
                  <a:pt x="1084" y="19491"/>
                </a:cubicBezTo>
                <a:cubicBezTo>
                  <a:pt x="2073" y="20956"/>
                  <a:pt x="3740" y="21813"/>
                  <a:pt x="5430" y="21896"/>
                </a:cubicBezTo>
                <a:cubicBezTo>
                  <a:pt x="5519" y="21900"/>
                  <a:pt x="5607" y="21902"/>
                  <a:pt x="5695" y="21902"/>
                </a:cubicBezTo>
                <a:cubicBezTo>
                  <a:pt x="8342" y="21902"/>
                  <a:pt x="10769" y="20217"/>
                  <a:pt x="13419" y="19836"/>
                </a:cubicBezTo>
                <a:cubicBezTo>
                  <a:pt x="13826" y="19779"/>
                  <a:pt x="14231" y="19753"/>
                  <a:pt x="14637" y="19753"/>
                </a:cubicBezTo>
                <a:cubicBezTo>
                  <a:pt x="17083" y="19753"/>
                  <a:pt x="19515" y="20683"/>
                  <a:pt x="21956" y="21122"/>
                </a:cubicBezTo>
                <a:cubicBezTo>
                  <a:pt x="23037" y="21312"/>
                  <a:pt x="24137" y="21408"/>
                  <a:pt x="25238" y="21408"/>
                </a:cubicBezTo>
                <a:cubicBezTo>
                  <a:pt x="26212" y="21408"/>
                  <a:pt x="27186" y="21333"/>
                  <a:pt x="28147" y="21182"/>
                </a:cubicBezTo>
                <a:cubicBezTo>
                  <a:pt x="29481" y="20968"/>
                  <a:pt x="30826" y="20598"/>
                  <a:pt x="31981" y="19848"/>
                </a:cubicBezTo>
                <a:cubicBezTo>
                  <a:pt x="33124" y="19110"/>
                  <a:pt x="34077" y="17931"/>
                  <a:pt x="34362" y="16538"/>
                </a:cubicBezTo>
                <a:cubicBezTo>
                  <a:pt x="34755" y="14800"/>
                  <a:pt x="33993" y="12931"/>
                  <a:pt x="32791" y="11669"/>
                </a:cubicBezTo>
                <a:cubicBezTo>
                  <a:pt x="31576" y="10383"/>
                  <a:pt x="29969" y="9609"/>
                  <a:pt x="28362" y="9002"/>
                </a:cubicBezTo>
                <a:cubicBezTo>
                  <a:pt x="27373" y="8633"/>
                  <a:pt x="26361" y="8311"/>
                  <a:pt x="25468" y="7728"/>
                </a:cubicBezTo>
                <a:cubicBezTo>
                  <a:pt x="24575" y="7144"/>
                  <a:pt x="23802" y="6251"/>
                  <a:pt x="23635" y="5144"/>
                </a:cubicBezTo>
                <a:cubicBezTo>
                  <a:pt x="23504" y="4335"/>
                  <a:pt x="23718" y="3489"/>
                  <a:pt x="23563" y="2680"/>
                </a:cubicBezTo>
                <a:cubicBezTo>
                  <a:pt x="23278" y="1203"/>
                  <a:pt x="21861" y="13"/>
                  <a:pt x="20432" y="1"/>
                </a:cubicBezTo>
                <a:cubicBezTo>
                  <a:pt x="20416" y="1"/>
                  <a:pt x="20401" y="1"/>
                  <a:pt x="20385" y="1"/>
                </a:cubicBezTo>
                <a:close/>
              </a:path>
            </a:pathLst>
          </a:custGeom>
          <a:gradFill>
            <a:gsLst>
              <a:gs pos="0">
                <a:schemeClr val="dk2"/>
              </a:gs>
              <a:gs pos="50000">
                <a:schemeClr val="dk2"/>
              </a:gs>
              <a:gs pos="100000">
                <a:schemeClr val="lt2"/>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3"/>
          <p:cNvSpPr/>
          <p:nvPr/>
        </p:nvSpPr>
        <p:spPr>
          <a:xfrm rot="5400000" flipH="1">
            <a:off x="7353835" y="3217381"/>
            <a:ext cx="2790574" cy="3072505"/>
          </a:xfrm>
          <a:custGeom>
            <a:avLst/>
            <a:gdLst/>
            <a:ahLst/>
            <a:cxnLst/>
            <a:rect l="l" t="t" r="r" b="b"/>
            <a:pathLst>
              <a:path w="21504" h="23677" extrusionOk="0">
                <a:moveTo>
                  <a:pt x="13115" y="0"/>
                </a:moveTo>
                <a:cubicBezTo>
                  <a:pt x="11311" y="0"/>
                  <a:pt x="9515" y="452"/>
                  <a:pt x="7931" y="1391"/>
                </a:cubicBezTo>
                <a:cubicBezTo>
                  <a:pt x="6621" y="2165"/>
                  <a:pt x="5454" y="3296"/>
                  <a:pt x="4966" y="4736"/>
                </a:cubicBezTo>
                <a:cubicBezTo>
                  <a:pt x="4442" y="6272"/>
                  <a:pt x="4728" y="7951"/>
                  <a:pt x="4502" y="9558"/>
                </a:cubicBezTo>
                <a:cubicBezTo>
                  <a:pt x="4275" y="11154"/>
                  <a:pt x="3549" y="12666"/>
                  <a:pt x="2442" y="13833"/>
                </a:cubicBezTo>
                <a:cubicBezTo>
                  <a:pt x="1739" y="14559"/>
                  <a:pt x="894" y="15178"/>
                  <a:pt x="453" y="16083"/>
                </a:cubicBezTo>
                <a:cubicBezTo>
                  <a:pt x="1" y="17047"/>
                  <a:pt x="108" y="18178"/>
                  <a:pt x="358" y="19238"/>
                </a:cubicBezTo>
                <a:cubicBezTo>
                  <a:pt x="549" y="20072"/>
                  <a:pt x="811" y="20917"/>
                  <a:pt x="1346" y="21584"/>
                </a:cubicBezTo>
                <a:cubicBezTo>
                  <a:pt x="2192" y="22655"/>
                  <a:pt x="3561" y="23155"/>
                  <a:pt x="4906" y="23405"/>
                </a:cubicBezTo>
                <a:cubicBezTo>
                  <a:pt x="5844" y="23582"/>
                  <a:pt x="6797" y="23677"/>
                  <a:pt x="7760" y="23677"/>
                </a:cubicBezTo>
                <a:cubicBezTo>
                  <a:pt x="8228" y="23677"/>
                  <a:pt x="8698" y="23654"/>
                  <a:pt x="9169" y="23608"/>
                </a:cubicBezTo>
                <a:cubicBezTo>
                  <a:pt x="10395" y="23489"/>
                  <a:pt x="11705" y="23179"/>
                  <a:pt x="12503" y="22227"/>
                </a:cubicBezTo>
                <a:cubicBezTo>
                  <a:pt x="13372" y="21155"/>
                  <a:pt x="13348" y="19607"/>
                  <a:pt x="13967" y="18357"/>
                </a:cubicBezTo>
                <a:cubicBezTo>
                  <a:pt x="14431" y="17416"/>
                  <a:pt x="15277" y="16690"/>
                  <a:pt x="16265" y="16369"/>
                </a:cubicBezTo>
                <a:cubicBezTo>
                  <a:pt x="17063" y="16095"/>
                  <a:pt x="17932" y="16095"/>
                  <a:pt x="18765" y="15964"/>
                </a:cubicBezTo>
                <a:cubicBezTo>
                  <a:pt x="19599" y="15833"/>
                  <a:pt x="20468" y="15511"/>
                  <a:pt x="20968" y="14833"/>
                </a:cubicBezTo>
                <a:cubicBezTo>
                  <a:pt x="21456" y="14130"/>
                  <a:pt x="21456" y="13166"/>
                  <a:pt x="21135" y="12380"/>
                </a:cubicBezTo>
                <a:cubicBezTo>
                  <a:pt x="20801" y="11582"/>
                  <a:pt x="20194" y="10951"/>
                  <a:pt x="19539" y="10380"/>
                </a:cubicBezTo>
                <a:cubicBezTo>
                  <a:pt x="19087" y="9999"/>
                  <a:pt x="18610" y="9642"/>
                  <a:pt x="18253" y="9165"/>
                </a:cubicBezTo>
                <a:cubicBezTo>
                  <a:pt x="17896" y="8689"/>
                  <a:pt x="17694" y="8070"/>
                  <a:pt x="17860" y="7499"/>
                </a:cubicBezTo>
                <a:cubicBezTo>
                  <a:pt x="18170" y="6439"/>
                  <a:pt x="19563" y="6106"/>
                  <a:pt x="20111" y="5153"/>
                </a:cubicBezTo>
                <a:cubicBezTo>
                  <a:pt x="21504" y="2819"/>
                  <a:pt x="18313" y="1153"/>
                  <a:pt x="16646" y="581"/>
                </a:cubicBezTo>
                <a:cubicBezTo>
                  <a:pt x="15504" y="197"/>
                  <a:pt x="14308" y="0"/>
                  <a:pt x="13115"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 name="Google Shape;44;p3"/>
          <p:cNvGrpSpPr/>
          <p:nvPr/>
        </p:nvGrpSpPr>
        <p:grpSpPr>
          <a:xfrm rot="10800000" flipH="1">
            <a:off x="-827467" y="-741529"/>
            <a:ext cx="1540684" cy="1387652"/>
            <a:chOff x="3632834" y="4464921"/>
            <a:chExt cx="1540684" cy="1387652"/>
          </a:xfrm>
        </p:grpSpPr>
        <p:sp>
          <p:nvSpPr>
            <p:cNvPr id="45" name="Google Shape;45;p3"/>
            <p:cNvSpPr/>
            <p:nvPr/>
          </p:nvSpPr>
          <p:spPr>
            <a:xfrm rot="435267">
              <a:off x="3706171" y="4538535"/>
              <a:ext cx="1244549" cy="1240425"/>
            </a:xfrm>
            <a:custGeom>
              <a:avLst/>
              <a:gdLst/>
              <a:ahLst/>
              <a:cxnLst/>
              <a:rect l="l" t="t" r="r" b="b"/>
              <a:pathLst>
                <a:path w="28969" h="28873" extrusionOk="0">
                  <a:moveTo>
                    <a:pt x="27814" y="0"/>
                  </a:moveTo>
                  <a:cubicBezTo>
                    <a:pt x="28075" y="0"/>
                    <a:pt x="28349" y="107"/>
                    <a:pt x="28552" y="310"/>
                  </a:cubicBezTo>
                  <a:cubicBezTo>
                    <a:pt x="28968" y="727"/>
                    <a:pt x="28968" y="1381"/>
                    <a:pt x="28552" y="1798"/>
                  </a:cubicBezTo>
                  <a:lnTo>
                    <a:pt x="1906" y="28456"/>
                  </a:lnTo>
                  <a:cubicBezTo>
                    <a:pt x="1489" y="28873"/>
                    <a:pt x="834" y="28873"/>
                    <a:pt x="417" y="28456"/>
                  </a:cubicBezTo>
                  <a:cubicBezTo>
                    <a:pt x="1" y="28039"/>
                    <a:pt x="1" y="27385"/>
                    <a:pt x="417" y="26968"/>
                  </a:cubicBezTo>
                  <a:lnTo>
                    <a:pt x="27063" y="310"/>
                  </a:lnTo>
                  <a:cubicBezTo>
                    <a:pt x="27278" y="107"/>
                    <a:pt x="27552" y="0"/>
                    <a:pt x="27814" y="0"/>
                  </a:cubicBezTo>
                  <a:close/>
                </a:path>
              </a:pathLst>
            </a:custGeom>
            <a:gradFill>
              <a:gsLst>
                <a:gs pos="0">
                  <a:schemeClr val="dk2"/>
                </a:gs>
                <a:gs pos="50000">
                  <a:schemeClr val="dk2"/>
                </a:gs>
                <a:gs pos="100000">
                  <a:schemeClr val="lt2"/>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 name="Google Shape;46;p3"/>
            <p:cNvCxnSpPr/>
            <p:nvPr/>
          </p:nvCxnSpPr>
          <p:spPr>
            <a:xfrm rot="436104" flipH="1">
              <a:off x="4418401" y="4685478"/>
              <a:ext cx="713735" cy="700711"/>
            </a:xfrm>
            <a:prstGeom prst="straightConnector1">
              <a:avLst/>
            </a:prstGeom>
            <a:noFill/>
            <a:ln w="9525" cap="flat" cmpd="sng">
              <a:solidFill>
                <a:schemeClr val="dk1"/>
              </a:solidFill>
              <a:prstDash val="solid"/>
              <a:round/>
              <a:headEnd type="none" w="med" len="med"/>
              <a:tailEnd type="none" w="med" len="med"/>
            </a:ln>
          </p:spPr>
        </p:cxnSp>
      </p:grpSp>
      <p:grpSp>
        <p:nvGrpSpPr>
          <p:cNvPr id="47" name="Google Shape;47;p3"/>
          <p:cNvGrpSpPr/>
          <p:nvPr/>
        </p:nvGrpSpPr>
        <p:grpSpPr>
          <a:xfrm rot="10800000" flipH="1">
            <a:off x="7893908" y="-741529"/>
            <a:ext cx="1540684" cy="1387652"/>
            <a:chOff x="3632834" y="4464921"/>
            <a:chExt cx="1540684" cy="1387652"/>
          </a:xfrm>
        </p:grpSpPr>
        <p:sp>
          <p:nvSpPr>
            <p:cNvPr id="48" name="Google Shape;48;p3"/>
            <p:cNvSpPr/>
            <p:nvPr/>
          </p:nvSpPr>
          <p:spPr>
            <a:xfrm rot="435267">
              <a:off x="3706171" y="4538535"/>
              <a:ext cx="1244549" cy="1240425"/>
            </a:xfrm>
            <a:custGeom>
              <a:avLst/>
              <a:gdLst/>
              <a:ahLst/>
              <a:cxnLst/>
              <a:rect l="l" t="t" r="r" b="b"/>
              <a:pathLst>
                <a:path w="28969" h="28873" extrusionOk="0">
                  <a:moveTo>
                    <a:pt x="27814" y="0"/>
                  </a:moveTo>
                  <a:cubicBezTo>
                    <a:pt x="28075" y="0"/>
                    <a:pt x="28349" y="107"/>
                    <a:pt x="28552" y="310"/>
                  </a:cubicBezTo>
                  <a:cubicBezTo>
                    <a:pt x="28968" y="727"/>
                    <a:pt x="28968" y="1381"/>
                    <a:pt x="28552" y="1798"/>
                  </a:cubicBezTo>
                  <a:lnTo>
                    <a:pt x="1906" y="28456"/>
                  </a:lnTo>
                  <a:cubicBezTo>
                    <a:pt x="1489" y="28873"/>
                    <a:pt x="834" y="28873"/>
                    <a:pt x="417" y="28456"/>
                  </a:cubicBezTo>
                  <a:cubicBezTo>
                    <a:pt x="1" y="28039"/>
                    <a:pt x="1" y="27385"/>
                    <a:pt x="417" y="26968"/>
                  </a:cubicBezTo>
                  <a:lnTo>
                    <a:pt x="27063" y="310"/>
                  </a:lnTo>
                  <a:cubicBezTo>
                    <a:pt x="27278" y="107"/>
                    <a:pt x="27552" y="0"/>
                    <a:pt x="27814" y="0"/>
                  </a:cubicBezTo>
                  <a:close/>
                </a:path>
              </a:pathLst>
            </a:custGeom>
            <a:gradFill>
              <a:gsLst>
                <a:gs pos="0">
                  <a:schemeClr val="dk2"/>
                </a:gs>
                <a:gs pos="50000">
                  <a:schemeClr val="dk2"/>
                </a:gs>
                <a:gs pos="100000">
                  <a:schemeClr val="lt2"/>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 name="Google Shape;49;p3"/>
            <p:cNvCxnSpPr/>
            <p:nvPr/>
          </p:nvCxnSpPr>
          <p:spPr>
            <a:xfrm rot="436104" flipH="1">
              <a:off x="4418401" y="4685478"/>
              <a:ext cx="713735" cy="700711"/>
            </a:xfrm>
            <a:prstGeom prst="straightConnector1">
              <a:avLst/>
            </a:prstGeom>
            <a:noFill/>
            <a:ln w="9525" cap="flat" cmpd="sng">
              <a:solidFill>
                <a:schemeClr val="dk1"/>
              </a:solidFill>
              <a:prstDash val="solid"/>
              <a:round/>
              <a:headEnd type="none" w="med" len="med"/>
              <a:tailEnd type="none" w="med" len="med"/>
            </a:ln>
          </p:spPr>
        </p:cxnSp>
      </p:grpSp>
      <p:grpSp>
        <p:nvGrpSpPr>
          <p:cNvPr id="50" name="Google Shape;50;p3"/>
          <p:cNvGrpSpPr/>
          <p:nvPr/>
        </p:nvGrpSpPr>
        <p:grpSpPr>
          <a:xfrm>
            <a:off x="8625038" y="2781167"/>
            <a:ext cx="361129" cy="3106418"/>
            <a:chOff x="6317900" y="1197313"/>
            <a:chExt cx="180700" cy="1554375"/>
          </a:xfrm>
        </p:grpSpPr>
        <p:sp>
          <p:nvSpPr>
            <p:cNvPr id="51" name="Google Shape;51;p3"/>
            <p:cNvSpPr/>
            <p:nvPr/>
          </p:nvSpPr>
          <p:spPr>
            <a:xfrm>
              <a:off x="6367900" y="1231538"/>
              <a:ext cx="126225" cy="1520150"/>
            </a:xfrm>
            <a:custGeom>
              <a:avLst/>
              <a:gdLst/>
              <a:ahLst/>
              <a:cxnLst/>
              <a:rect l="l" t="t" r="r" b="b"/>
              <a:pathLst>
                <a:path w="5049" h="60806" extrusionOk="0">
                  <a:moveTo>
                    <a:pt x="167" y="60806"/>
                  </a:moveTo>
                  <a:lnTo>
                    <a:pt x="0" y="60806"/>
                  </a:lnTo>
                  <a:lnTo>
                    <a:pt x="0" y="4930"/>
                  </a:lnTo>
                  <a:lnTo>
                    <a:pt x="24" y="4894"/>
                  </a:lnTo>
                  <a:lnTo>
                    <a:pt x="4930" y="1"/>
                  </a:lnTo>
                  <a:lnTo>
                    <a:pt x="5049" y="120"/>
                  </a:lnTo>
                  <a:lnTo>
                    <a:pt x="167" y="499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3"/>
            <p:cNvSpPr/>
            <p:nvPr/>
          </p:nvSpPr>
          <p:spPr>
            <a:xfrm>
              <a:off x="6486675" y="1227088"/>
              <a:ext cx="11925" cy="11925"/>
            </a:xfrm>
            <a:custGeom>
              <a:avLst/>
              <a:gdLst/>
              <a:ahLst/>
              <a:cxnLst/>
              <a:rect l="l" t="t" r="r" b="b"/>
              <a:pathLst>
                <a:path w="477" h="477" extrusionOk="0">
                  <a:moveTo>
                    <a:pt x="0" y="238"/>
                  </a:moveTo>
                  <a:cubicBezTo>
                    <a:pt x="0" y="107"/>
                    <a:pt x="95" y="0"/>
                    <a:pt x="238" y="0"/>
                  </a:cubicBezTo>
                  <a:cubicBezTo>
                    <a:pt x="369" y="0"/>
                    <a:pt x="476" y="107"/>
                    <a:pt x="476" y="238"/>
                  </a:cubicBezTo>
                  <a:cubicBezTo>
                    <a:pt x="476" y="369"/>
                    <a:pt x="369" y="477"/>
                    <a:pt x="238" y="477"/>
                  </a:cubicBezTo>
                  <a:cubicBezTo>
                    <a:pt x="95" y="477"/>
                    <a:pt x="0" y="369"/>
                    <a:pt x="0" y="23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3"/>
            <p:cNvSpPr/>
            <p:nvPr/>
          </p:nvSpPr>
          <p:spPr>
            <a:xfrm>
              <a:off x="6342900" y="1216663"/>
              <a:ext cx="126225" cy="1535025"/>
            </a:xfrm>
            <a:custGeom>
              <a:avLst/>
              <a:gdLst/>
              <a:ahLst/>
              <a:cxnLst/>
              <a:rect l="l" t="t" r="r" b="b"/>
              <a:pathLst>
                <a:path w="5049" h="61401" extrusionOk="0">
                  <a:moveTo>
                    <a:pt x="167" y="61401"/>
                  </a:moveTo>
                  <a:lnTo>
                    <a:pt x="0" y="61401"/>
                  </a:lnTo>
                  <a:lnTo>
                    <a:pt x="0" y="4930"/>
                  </a:lnTo>
                  <a:lnTo>
                    <a:pt x="4930" y="1"/>
                  </a:lnTo>
                  <a:lnTo>
                    <a:pt x="5049" y="120"/>
                  </a:lnTo>
                  <a:lnTo>
                    <a:pt x="167" y="4989"/>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3"/>
            <p:cNvSpPr/>
            <p:nvPr/>
          </p:nvSpPr>
          <p:spPr>
            <a:xfrm>
              <a:off x="6461650" y="1212213"/>
              <a:ext cx="11950" cy="11925"/>
            </a:xfrm>
            <a:custGeom>
              <a:avLst/>
              <a:gdLst/>
              <a:ahLst/>
              <a:cxnLst/>
              <a:rect l="l" t="t" r="r" b="b"/>
              <a:pathLst>
                <a:path w="478" h="477" extrusionOk="0">
                  <a:moveTo>
                    <a:pt x="1" y="238"/>
                  </a:moveTo>
                  <a:cubicBezTo>
                    <a:pt x="1" y="107"/>
                    <a:pt x="108" y="0"/>
                    <a:pt x="239" y="0"/>
                  </a:cubicBezTo>
                  <a:cubicBezTo>
                    <a:pt x="370" y="0"/>
                    <a:pt x="477" y="107"/>
                    <a:pt x="477" y="238"/>
                  </a:cubicBezTo>
                  <a:cubicBezTo>
                    <a:pt x="477" y="369"/>
                    <a:pt x="370" y="476"/>
                    <a:pt x="239" y="476"/>
                  </a:cubicBezTo>
                  <a:cubicBezTo>
                    <a:pt x="108" y="476"/>
                    <a:pt x="1" y="369"/>
                    <a:pt x="1" y="23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3"/>
            <p:cNvSpPr/>
            <p:nvPr/>
          </p:nvSpPr>
          <p:spPr>
            <a:xfrm>
              <a:off x="6317900" y="1201788"/>
              <a:ext cx="126225" cy="1549900"/>
            </a:xfrm>
            <a:custGeom>
              <a:avLst/>
              <a:gdLst/>
              <a:ahLst/>
              <a:cxnLst/>
              <a:rect l="l" t="t" r="r" b="b"/>
              <a:pathLst>
                <a:path w="5049" h="61996" extrusionOk="0">
                  <a:moveTo>
                    <a:pt x="179" y="61996"/>
                  </a:moveTo>
                  <a:lnTo>
                    <a:pt x="0" y="61996"/>
                  </a:lnTo>
                  <a:lnTo>
                    <a:pt x="0" y="4929"/>
                  </a:lnTo>
                  <a:lnTo>
                    <a:pt x="4929" y="0"/>
                  </a:lnTo>
                  <a:lnTo>
                    <a:pt x="5048" y="119"/>
                  </a:lnTo>
                  <a:lnTo>
                    <a:pt x="179" y="4989"/>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3"/>
            <p:cNvSpPr/>
            <p:nvPr/>
          </p:nvSpPr>
          <p:spPr>
            <a:xfrm>
              <a:off x="6436650" y="1197313"/>
              <a:ext cx="11950" cy="11925"/>
            </a:xfrm>
            <a:custGeom>
              <a:avLst/>
              <a:gdLst/>
              <a:ahLst/>
              <a:cxnLst/>
              <a:rect l="l" t="t" r="r" b="b"/>
              <a:pathLst>
                <a:path w="478" h="477" extrusionOk="0">
                  <a:moveTo>
                    <a:pt x="1" y="239"/>
                  </a:moveTo>
                  <a:cubicBezTo>
                    <a:pt x="1" y="108"/>
                    <a:pt x="108" y="1"/>
                    <a:pt x="239" y="1"/>
                  </a:cubicBezTo>
                  <a:cubicBezTo>
                    <a:pt x="370" y="1"/>
                    <a:pt x="477" y="108"/>
                    <a:pt x="477" y="239"/>
                  </a:cubicBezTo>
                  <a:cubicBezTo>
                    <a:pt x="477" y="370"/>
                    <a:pt x="370" y="477"/>
                    <a:pt x="239" y="477"/>
                  </a:cubicBezTo>
                  <a:cubicBezTo>
                    <a:pt x="108" y="477"/>
                    <a:pt x="1" y="370"/>
                    <a:pt x="1" y="23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 name="Google Shape;57;p3"/>
          <p:cNvGrpSpPr/>
          <p:nvPr/>
        </p:nvGrpSpPr>
        <p:grpSpPr>
          <a:xfrm flipH="1">
            <a:off x="157813" y="3585317"/>
            <a:ext cx="361129" cy="3106418"/>
            <a:chOff x="6317900" y="1197313"/>
            <a:chExt cx="180700" cy="1554375"/>
          </a:xfrm>
        </p:grpSpPr>
        <p:sp>
          <p:nvSpPr>
            <p:cNvPr id="58" name="Google Shape;58;p3"/>
            <p:cNvSpPr/>
            <p:nvPr/>
          </p:nvSpPr>
          <p:spPr>
            <a:xfrm>
              <a:off x="6367900" y="1231538"/>
              <a:ext cx="126225" cy="1520150"/>
            </a:xfrm>
            <a:custGeom>
              <a:avLst/>
              <a:gdLst/>
              <a:ahLst/>
              <a:cxnLst/>
              <a:rect l="l" t="t" r="r" b="b"/>
              <a:pathLst>
                <a:path w="5049" h="60806" extrusionOk="0">
                  <a:moveTo>
                    <a:pt x="167" y="60806"/>
                  </a:moveTo>
                  <a:lnTo>
                    <a:pt x="0" y="60806"/>
                  </a:lnTo>
                  <a:lnTo>
                    <a:pt x="0" y="4930"/>
                  </a:lnTo>
                  <a:lnTo>
                    <a:pt x="24" y="4894"/>
                  </a:lnTo>
                  <a:lnTo>
                    <a:pt x="4930" y="1"/>
                  </a:lnTo>
                  <a:lnTo>
                    <a:pt x="5049" y="120"/>
                  </a:lnTo>
                  <a:lnTo>
                    <a:pt x="167" y="499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3"/>
            <p:cNvSpPr/>
            <p:nvPr/>
          </p:nvSpPr>
          <p:spPr>
            <a:xfrm>
              <a:off x="6486675" y="1227088"/>
              <a:ext cx="11925" cy="11925"/>
            </a:xfrm>
            <a:custGeom>
              <a:avLst/>
              <a:gdLst/>
              <a:ahLst/>
              <a:cxnLst/>
              <a:rect l="l" t="t" r="r" b="b"/>
              <a:pathLst>
                <a:path w="477" h="477" extrusionOk="0">
                  <a:moveTo>
                    <a:pt x="0" y="238"/>
                  </a:moveTo>
                  <a:cubicBezTo>
                    <a:pt x="0" y="107"/>
                    <a:pt x="95" y="0"/>
                    <a:pt x="238" y="0"/>
                  </a:cubicBezTo>
                  <a:cubicBezTo>
                    <a:pt x="369" y="0"/>
                    <a:pt x="476" y="107"/>
                    <a:pt x="476" y="238"/>
                  </a:cubicBezTo>
                  <a:cubicBezTo>
                    <a:pt x="476" y="369"/>
                    <a:pt x="369" y="477"/>
                    <a:pt x="238" y="477"/>
                  </a:cubicBezTo>
                  <a:cubicBezTo>
                    <a:pt x="95" y="477"/>
                    <a:pt x="0" y="369"/>
                    <a:pt x="0" y="23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3"/>
            <p:cNvSpPr/>
            <p:nvPr/>
          </p:nvSpPr>
          <p:spPr>
            <a:xfrm>
              <a:off x="6342900" y="1216663"/>
              <a:ext cx="126225" cy="1535025"/>
            </a:xfrm>
            <a:custGeom>
              <a:avLst/>
              <a:gdLst/>
              <a:ahLst/>
              <a:cxnLst/>
              <a:rect l="l" t="t" r="r" b="b"/>
              <a:pathLst>
                <a:path w="5049" h="61401" extrusionOk="0">
                  <a:moveTo>
                    <a:pt x="167" y="61401"/>
                  </a:moveTo>
                  <a:lnTo>
                    <a:pt x="0" y="61401"/>
                  </a:lnTo>
                  <a:lnTo>
                    <a:pt x="0" y="4930"/>
                  </a:lnTo>
                  <a:lnTo>
                    <a:pt x="4930" y="1"/>
                  </a:lnTo>
                  <a:lnTo>
                    <a:pt x="5049" y="120"/>
                  </a:lnTo>
                  <a:lnTo>
                    <a:pt x="167" y="4989"/>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3"/>
            <p:cNvSpPr/>
            <p:nvPr/>
          </p:nvSpPr>
          <p:spPr>
            <a:xfrm>
              <a:off x="6461650" y="1212213"/>
              <a:ext cx="11950" cy="11925"/>
            </a:xfrm>
            <a:custGeom>
              <a:avLst/>
              <a:gdLst/>
              <a:ahLst/>
              <a:cxnLst/>
              <a:rect l="l" t="t" r="r" b="b"/>
              <a:pathLst>
                <a:path w="478" h="477" extrusionOk="0">
                  <a:moveTo>
                    <a:pt x="1" y="238"/>
                  </a:moveTo>
                  <a:cubicBezTo>
                    <a:pt x="1" y="107"/>
                    <a:pt x="108" y="0"/>
                    <a:pt x="239" y="0"/>
                  </a:cubicBezTo>
                  <a:cubicBezTo>
                    <a:pt x="370" y="0"/>
                    <a:pt x="477" y="107"/>
                    <a:pt x="477" y="238"/>
                  </a:cubicBezTo>
                  <a:cubicBezTo>
                    <a:pt x="477" y="369"/>
                    <a:pt x="370" y="476"/>
                    <a:pt x="239" y="476"/>
                  </a:cubicBezTo>
                  <a:cubicBezTo>
                    <a:pt x="108" y="476"/>
                    <a:pt x="1" y="369"/>
                    <a:pt x="1" y="23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3"/>
            <p:cNvSpPr/>
            <p:nvPr/>
          </p:nvSpPr>
          <p:spPr>
            <a:xfrm>
              <a:off x="6317900" y="1201788"/>
              <a:ext cx="126225" cy="1549900"/>
            </a:xfrm>
            <a:custGeom>
              <a:avLst/>
              <a:gdLst/>
              <a:ahLst/>
              <a:cxnLst/>
              <a:rect l="l" t="t" r="r" b="b"/>
              <a:pathLst>
                <a:path w="5049" h="61996" extrusionOk="0">
                  <a:moveTo>
                    <a:pt x="179" y="61996"/>
                  </a:moveTo>
                  <a:lnTo>
                    <a:pt x="0" y="61996"/>
                  </a:lnTo>
                  <a:lnTo>
                    <a:pt x="0" y="4929"/>
                  </a:lnTo>
                  <a:lnTo>
                    <a:pt x="4929" y="0"/>
                  </a:lnTo>
                  <a:lnTo>
                    <a:pt x="5048" y="119"/>
                  </a:lnTo>
                  <a:lnTo>
                    <a:pt x="179" y="4989"/>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3"/>
            <p:cNvSpPr/>
            <p:nvPr/>
          </p:nvSpPr>
          <p:spPr>
            <a:xfrm>
              <a:off x="6436650" y="1197313"/>
              <a:ext cx="11950" cy="11925"/>
            </a:xfrm>
            <a:custGeom>
              <a:avLst/>
              <a:gdLst/>
              <a:ahLst/>
              <a:cxnLst/>
              <a:rect l="l" t="t" r="r" b="b"/>
              <a:pathLst>
                <a:path w="478" h="477" extrusionOk="0">
                  <a:moveTo>
                    <a:pt x="1" y="239"/>
                  </a:moveTo>
                  <a:cubicBezTo>
                    <a:pt x="1" y="108"/>
                    <a:pt x="108" y="1"/>
                    <a:pt x="239" y="1"/>
                  </a:cubicBezTo>
                  <a:cubicBezTo>
                    <a:pt x="370" y="1"/>
                    <a:pt x="477" y="108"/>
                    <a:pt x="477" y="239"/>
                  </a:cubicBezTo>
                  <a:cubicBezTo>
                    <a:pt x="477" y="370"/>
                    <a:pt x="370" y="477"/>
                    <a:pt x="239" y="477"/>
                  </a:cubicBezTo>
                  <a:cubicBezTo>
                    <a:pt x="108" y="477"/>
                    <a:pt x="1" y="370"/>
                    <a:pt x="1" y="23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 name="Google Shape;64;p3"/>
          <p:cNvGrpSpPr/>
          <p:nvPr/>
        </p:nvGrpSpPr>
        <p:grpSpPr>
          <a:xfrm rot="-5400000" flipH="1">
            <a:off x="8647825" y="1440894"/>
            <a:ext cx="315575" cy="366750"/>
            <a:chOff x="8558925" y="4522650"/>
            <a:chExt cx="315575" cy="366750"/>
          </a:xfrm>
        </p:grpSpPr>
        <p:grpSp>
          <p:nvGrpSpPr>
            <p:cNvPr id="65" name="Google Shape;65;p3"/>
            <p:cNvGrpSpPr/>
            <p:nvPr/>
          </p:nvGrpSpPr>
          <p:grpSpPr>
            <a:xfrm>
              <a:off x="8558925" y="4629825"/>
              <a:ext cx="107200" cy="107175"/>
              <a:chOff x="4125350" y="1946513"/>
              <a:chExt cx="107200" cy="107175"/>
            </a:xfrm>
          </p:grpSpPr>
          <p:sp>
            <p:nvSpPr>
              <p:cNvPr id="66" name="Google Shape;66;p3"/>
              <p:cNvSpPr/>
              <p:nvPr/>
            </p:nvSpPr>
            <p:spPr>
              <a:xfrm>
                <a:off x="4174775" y="1946513"/>
                <a:ext cx="8050" cy="107175"/>
              </a:xfrm>
              <a:custGeom>
                <a:avLst/>
                <a:gdLst/>
                <a:ahLst/>
                <a:cxnLst/>
                <a:rect l="l" t="t" r="r" b="b"/>
                <a:pathLst>
                  <a:path w="322" h="4287" extrusionOk="0">
                    <a:moveTo>
                      <a:pt x="0" y="1"/>
                    </a:moveTo>
                    <a:lnTo>
                      <a:pt x="0" y="4287"/>
                    </a:lnTo>
                    <a:lnTo>
                      <a:pt x="322" y="4287"/>
                    </a:lnTo>
                    <a:lnTo>
                      <a:pt x="32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3"/>
              <p:cNvSpPr/>
              <p:nvPr/>
            </p:nvSpPr>
            <p:spPr>
              <a:xfrm>
                <a:off x="4125350" y="1996213"/>
                <a:ext cx="107200" cy="7775"/>
              </a:xfrm>
              <a:custGeom>
                <a:avLst/>
                <a:gdLst/>
                <a:ahLst/>
                <a:cxnLst/>
                <a:rect l="l" t="t" r="r" b="b"/>
                <a:pathLst>
                  <a:path w="4288" h="311" extrusionOk="0">
                    <a:moveTo>
                      <a:pt x="1" y="1"/>
                    </a:moveTo>
                    <a:lnTo>
                      <a:pt x="1" y="311"/>
                    </a:lnTo>
                    <a:lnTo>
                      <a:pt x="4287" y="311"/>
                    </a:lnTo>
                    <a:lnTo>
                      <a:pt x="428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 name="Google Shape;68;p3"/>
            <p:cNvGrpSpPr/>
            <p:nvPr/>
          </p:nvGrpSpPr>
          <p:grpSpPr>
            <a:xfrm>
              <a:off x="8711325" y="4782225"/>
              <a:ext cx="107200" cy="107175"/>
              <a:chOff x="4125350" y="1946513"/>
              <a:chExt cx="107200" cy="107175"/>
            </a:xfrm>
          </p:grpSpPr>
          <p:sp>
            <p:nvSpPr>
              <p:cNvPr id="69" name="Google Shape;69;p3"/>
              <p:cNvSpPr/>
              <p:nvPr/>
            </p:nvSpPr>
            <p:spPr>
              <a:xfrm>
                <a:off x="4174775" y="1946513"/>
                <a:ext cx="8050" cy="107175"/>
              </a:xfrm>
              <a:custGeom>
                <a:avLst/>
                <a:gdLst/>
                <a:ahLst/>
                <a:cxnLst/>
                <a:rect l="l" t="t" r="r" b="b"/>
                <a:pathLst>
                  <a:path w="322" h="4287" extrusionOk="0">
                    <a:moveTo>
                      <a:pt x="0" y="1"/>
                    </a:moveTo>
                    <a:lnTo>
                      <a:pt x="0" y="4287"/>
                    </a:lnTo>
                    <a:lnTo>
                      <a:pt x="322" y="4287"/>
                    </a:lnTo>
                    <a:lnTo>
                      <a:pt x="32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3"/>
              <p:cNvSpPr/>
              <p:nvPr/>
            </p:nvSpPr>
            <p:spPr>
              <a:xfrm>
                <a:off x="4125350" y="1996213"/>
                <a:ext cx="107200" cy="7775"/>
              </a:xfrm>
              <a:custGeom>
                <a:avLst/>
                <a:gdLst/>
                <a:ahLst/>
                <a:cxnLst/>
                <a:rect l="l" t="t" r="r" b="b"/>
                <a:pathLst>
                  <a:path w="4288" h="311" extrusionOk="0">
                    <a:moveTo>
                      <a:pt x="1" y="1"/>
                    </a:moveTo>
                    <a:lnTo>
                      <a:pt x="1" y="311"/>
                    </a:lnTo>
                    <a:lnTo>
                      <a:pt x="4287" y="311"/>
                    </a:lnTo>
                    <a:lnTo>
                      <a:pt x="428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 name="Google Shape;71;p3"/>
            <p:cNvGrpSpPr/>
            <p:nvPr/>
          </p:nvGrpSpPr>
          <p:grpSpPr>
            <a:xfrm>
              <a:off x="8767300" y="4522650"/>
              <a:ext cx="107200" cy="107175"/>
              <a:chOff x="4125350" y="1946513"/>
              <a:chExt cx="107200" cy="107175"/>
            </a:xfrm>
          </p:grpSpPr>
          <p:sp>
            <p:nvSpPr>
              <p:cNvPr id="72" name="Google Shape;72;p3"/>
              <p:cNvSpPr/>
              <p:nvPr/>
            </p:nvSpPr>
            <p:spPr>
              <a:xfrm>
                <a:off x="4174775" y="1946513"/>
                <a:ext cx="8050" cy="107175"/>
              </a:xfrm>
              <a:custGeom>
                <a:avLst/>
                <a:gdLst/>
                <a:ahLst/>
                <a:cxnLst/>
                <a:rect l="l" t="t" r="r" b="b"/>
                <a:pathLst>
                  <a:path w="322" h="4287" extrusionOk="0">
                    <a:moveTo>
                      <a:pt x="0" y="1"/>
                    </a:moveTo>
                    <a:lnTo>
                      <a:pt x="0" y="4287"/>
                    </a:lnTo>
                    <a:lnTo>
                      <a:pt x="322" y="4287"/>
                    </a:lnTo>
                    <a:lnTo>
                      <a:pt x="32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3"/>
              <p:cNvSpPr/>
              <p:nvPr/>
            </p:nvSpPr>
            <p:spPr>
              <a:xfrm>
                <a:off x="4125350" y="1996213"/>
                <a:ext cx="107200" cy="7775"/>
              </a:xfrm>
              <a:custGeom>
                <a:avLst/>
                <a:gdLst/>
                <a:ahLst/>
                <a:cxnLst/>
                <a:rect l="l" t="t" r="r" b="b"/>
                <a:pathLst>
                  <a:path w="4288" h="311" extrusionOk="0">
                    <a:moveTo>
                      <a:pt x="1" y="1"/>
                    </a:moveTo>
                    <a:lnTo>
                      <a:pt x="1" y="311"/>
                    </a:lnTo>
                    <a:lnTo>
                      <a:pt x="4287" y="311"/>
                    </a:lnTo>
                    <a:lnTo>
                      <a:pt x="428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4" name="Google Shape;74;p3"/>
          <p:cNvGrpSpPr/>
          <p:nvPr/>
        </p:nvGrpSpPr>
        <p:grpSpPr>
          <a:xfrm>
            <a:off x="208200" y="1568169"/>
            <a:ext cx="194400" cy="112209"/>
            <a:chOff x="265900" y="3852516"/>
            <a:chExt cx="194400" cy="112209"/>
          </a:xfrm>
        </p:grpSpPr>
        <p:sp>
          <p:nvSpPr>
            <p:cNvPr id="75" name="Google Shape;75;p3"/>
            <p:cNvSpPr/>
            <p:nvPr/>
          </p:nvSpPr>
          <p:spPr>
            <a:xfrm rot="-5400000">
              <a:off x="258400" y="3860025"/>
              <a:ext cx="112200" cy="97200"/>
            </a:xfrm>
            <a:prstGeom prst="triangle">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3"/>
            <p:cNvSpPr/>
            <p:nvPr/>
          </p:nvSpPr>
          <p:spPr>
            <a:xfrm rot="-5400000">
              <a:off x="355600" y="3860016"/>
              <a:ext cx="112200" cy="97200"/>
            </a:xfrm>
            <a:prstGeom prst="triangle">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77"/>
        <p:cNvGrpSpPr/>
        <p:nvPr/>
      </p:nvGrpSpPr>
      <p:grpSpPr>
        <a:xfrm>
          <a:off x="0" y="0"/>
          <a:ext cx="0" cy="0"/>
          <a:chOff x="0" y="0"/>
          <a:chExt cx="0" cy="0"/>
        </a:xfrm>
      </p:grpSpPr>
      <p:sp>
        <p:nvSpPr>
          <p:cNvPr id="78" name="Google Shape;78;p4"/>
          <p:cNvSpPr txBox="1">
            <a:spLocks noGrp="1"/>
          </p:cNvSpPr>
          <p:nvPr>
            <p:ph type="title"/>
          </p:nvPr>
        </p:nvSpPr>
        <p:spPr>
          <a:xfrm>
            <a:off x="720000" y="448056"/>
            <a:ext cx="7704000" cy="5727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a:endParaRPr/>
          </a:p>
        </p:txBody>
      </p:sp>
      <p:sp>
        <p:nvSpPr>
          <p:cNvPr id="79" name="Google Shape;79;p4"/>
          <p:cNvSpPr txBox="1">
            <a:spLocks noGrp="1"/>
          </p:cNvSpPr>
          <p:nvPr>
            <p:ph type="body" idx="1"/>
          </p:nvPr>
        </p:nvSpPr>
        <p:spPr>
          <a:xfrm>
            <a:off x="720000" y="1127000"/>
            <a:ext cx="7704000" cy="346800"/>
          </a:xfrm>
          <a:prstGeom prst="rect">
            <a:avLst/>
          </a:prstGeom>
        </p:spPr>
        <p:txBody>
          <a:bodyPr spcFirstLastPara="1" wrap="square" lIns="91425" tIns="91425" rIns="91425" bIns="91425" anchor="t" anchorCtr="0">
            <a:noAutofit/>
          </a:bodyPr>
          <a:lstStyle>
            <a:lvl1pPr marL="457200" lvl="0" indent="-304800">
              <a:lnSpc>
                <a:spcPct val="100000"/>
              </a:lnSpc>
              <a:spcBef>
                <a:spcPts val="0"/>
              </a:spcBef>
              <a:spcAft>
                <a:spcPts val="0"/>
              </a:spcAft>
              <a:buSzPts val="1200"/>
              <a:buAutoNum type="arabicPeriod"/>
              <a:defRPr/>
            </a:lvl1pPr>
            <a:lvl2pPr marL="914400" lvl="1" indent="-304800">
              <a:spcBef>
                <a:spcPts val="0"/>
              </a:spcBef>
              <a:spcAft>
                <a:spcPts val="0"/>
              </a:spcAft>
              <a:buSzPts val="1200"/>
              <a:buFont typeface="Roboto Condensed Light"/>
              <a:buAutoNum type="alphaLcPeriod"/>
              <a:defRPr/>
            </a:lvl2pPr>
            <a:lvl3pPr marL="1371600" lvl="2" indent="-304800">
              <a:spcBef>
                <a:spcPts val="0"/>
              </a:spcBef>
              <a:spcAft>
                <a:spcPts val="0"/>
              </a:spcAft>
              <a:buSzPts val="1200"/>
              <a:buFont typeface="Roboto Condensed Light"/>
              <a:buAutoNum type="romanLcPeriod"/>
              <a:defRPr/>
            </a:lvl3pPr>
            <a:lvl4pPr marL="1828800" lvl="3" indent="-304800">
              <a:spcBef>
                <a:spcPts val="0"/>
              </a:spcBef>
              <a:spcAft>
                <a:spcPts val="0"/>
              </a:spcAft>
              <a:buSzPts val="1200"/>
              <a:buFont typeface="Roboto Condensed Light"/>
              <a:buAutoNum type="arabicPeriod"/>
              <a:defRPr/>
            </a:lvl4pPr>
            <a:lvl5pPr marL="2286000" lvl="4" indent="-304800">
              <a:spcBef>
                <a:spcPts val="0"/>
              </a:spcBef>
              <a:spcAft>
                <a:spcPts val="0"/>
              </a:spcAft>
              <a:buSzPts val="1200"/>
              <a:buFont typeface="Roboto Condensed Light"/>
              <a:buAutoNum type="alphaLcPeriod"/>
              <a:defRPr/>
            </a:lvl5pPr>
            <a:lvl6pPr marL="2743200" lvl="5" indent="-304800">
              <a:spcBef>
                <a:spcPts val="0"/>
              </a:spcBef>
              <a:spcAft>
                <a:spcPts val="0"/>
              </a:spcAft>
              <a:buSzPts val="1200"/>
              <a:buFont typeface="Roboto Condensed Light"/>
              <a:buAutoNum type="romanLcPeriod"/>
              <a:defRPr/>
            </a:lvl6pPr>
            <a:lvl7pPr marL="3200400" lvl="6" indent="-304800">
              <a:spcBef>
                <a:spcPts val="0"/>
              </a:spcBef>
              <a:spcAft>
                <a:spcPts val="0"/>
              </a:spcAft>
              <a:buSzPts val="1200"/>
              <a:buFont typeface="Roboto Condensed Light"/>
              <a:buAutoNum type="arabicPeriod"/>
              <a:defRPr/>
            </a:lvl7pPr>
            <a:lvl8pPr marL="3657600" lvl="7" indent="-304800">
              <a:spcBef>
                <a:spcPts val="0"/>
              </a:spcBef>
              <a:spcAft>
                <a:spcPts val="0"/>
              </a:spcAft>
              <a:buSzPts val="1200"/>
              <a:buFont typeface="Roboto Condensed Light"/>
              <a:buAutoNum type="alphaLcPeriod"/>
              <a:defRPr/>
            </a:lvl8pPr>
            <a:lvl9pPr marL="4114800" lvl="8" indent="-304800">
              <a:spcBef>
                <a:spcPts val="0"/>
              </a:spcBef>
              <a:spcAft>
                <a:spcPts val="0"/>
              </a:spcAft>
              <a:buSzPts val="1200"/>
              <a:buFont typeface="Roboto Condensed Light"/>
              <a:buAutoNum type="romanLcPeriod"/>
              <a:defRPr/>
            </a:lvl9pPr>
          </a:lstStyle>
          <a:p>
            <a:endParaRPr/>
          </a:p>
        </p:txBody>
      </p:sp>
      <p:sp>
        <p:nvSpPr>
          <p:cNvPr id="80" name="Google Shape;80;p4"/>
          <p:cNvSpPr/>
          <p:nvPr/>
        </p:nvSpPr>
        <p:spPr>
          <a:xfrm rot="-5400000">
            <a:off x="7165362" y="-774010"/>
            <a:ext cx="2984498" cy="1880725"/>
          </a:xfrm>
          <a:custGeom>
            <a:avLst/>
            <a:gdLst/>
            <a:ahLst/>
            <a:cxnLst/>
            <a:rect l="l" t="t" r="r" b="b"/>
            <a:pathLst>
              <a:path w="34756" h="21902" extrusionOk="0">
                <a:moveTo>
                  <a:pt x="20385" y="1"/>
                </a:moveTo>
                <a:cubicBezTo>
                  <a:pt x="18425" y="1"/>
                  <a:pt x="17263" y="741"/>
                  <a:pt x="16955" y="953"/>
                </a:cubicBezTo>
                <a:cubicBezTo>
                  <a:pt x="16205" y="1441"/>
                  <a:pt x="15717" y="2287"/>
                  <a:pt x="15622" y="3180"/>
                </a:cubicBezTo>
                <a:cubicBezTo>
                  <a:pt x="15586" y="3692"/>
                  <a:pt x="15658" y="4239"/>
                  <a:pt x="15431" y="4692"/>
                </a:cubicBezTo>
                <a:cubicBezTo>
                  <a:pt x="15152" y="5229"/>
                  <a:pt x="14504" y="5493"/>
                  <a:pt x="13883" y="5493"/>
                </a:cubicBezTo>
                <a:cubicBezTo>
                  <a:pt x="13843" y="5493"/>
                  <a:pt x="13804" y="5492"/>
                  <a:pt x="13765" y="5489"/>
                </a:cubicBezTo>
                <a:cubicBezTo>
                  <a:pt x="13110" y="5466"/>
                  <a:pt x="12503" y="5239"/>
                  <a:pt x="11860" y="5085"/>
                </a:cubicBezTo>
                <a:cubicBezTo>
                  <a:pt x="11583" y="5028"/>
                  <a:pt x="11298" y="4988"/>
                  <a:pt x="11019" y="4988"/>
                </a:cubicBezTo>
                <a:cubicBezTo>
                  <a:pt x="10647" y="4988"/>
                  <a:pt x="10286" y="5060"/>
                  <a:pt x="9967" y="5263"/>
                </a:cubicBezTo>
                <a:cubicBezTo>
                  <a:pt x="9252" y="5728"/>
                  <a:pt x="9038" y="6716"/>
                  <a:pt x="9181" y="7549"/>
                </a:cubicBezTo>
                <a:cubicBezTo>
                  <a:pt x="9335" y="8383"/>
                  <a:pt x="9776" y="9133"/>
                  <a:pt x="10133" y="9907"/>
                </a:cubicBezTo>
                <a:cubicBezTo>
                  <a:pt x="10490" y="10681"/>
                  <a:pt x="10788" y="11550"/>
                  <a:pt x="10586" y="12383"/>
                </a:cubicBezTo>
                <a:cubicBezTo>
                  <a:pt x="10431" y="13002"/>
                  <a:pt x="10014" y="13562"/>
                  <a:pt x="9455" y="13860"/>
                </a:cubicBezTo>
                <a:cubicBezTo>
                  <a:pt x="9053" y="14069"/>
                  <a:pt x="8619" y="14150"/>
                  <a:pt x="8171" y="14150"/>
                </a:cubicBezTo>
                <a:cubicBezTo>
                  <a:pt x="7422" y="14150"/>
                  <a:pt x="6636" y="13924"/>
                  <a:pt x="5906" y="13693"/>
                </a:cubicBezTo>
                <a:cubicBezTo>
                  <a:pt x="5121" y="13443"/>
                  <a:pt x="4335" y="13205"/>
                  <a:pt x="3501" y="13145"/>
                </a:cubicBezTo>
                <a:cubicBezTo>
                  <a:pt x="3391" y="13137"/>
                  <a:pt x="3280" y="13133"/>
                  <a:pt x="3168" y="13133"/>
                </a:cubicBezTo>
                <a:cubicBezTo>
                  <a:pt x="2450" y="13133"/>
                  <a:pt x="1721" y="13304"/>
                  <a:pt x="1144" y="13717"/>
                </a:cubicBezTo>
                <a:cubicBezTo>
                  <a:pt x="537" y="14169"/>
                  <a:pt x="120" y="14943"/>
                  <a:pt x="191" y="15681"/>
                </a:cubicBezTo>
                <a:cubicBezTo>
                  <a:pt x="1" y="16991"/>
                  <a:pt x="477" y="18598"/>
                  <a:pt x="1084" y="19491"/>
                </a:cubicBezTo>
                <a:cubicBezTo>
                  <a:pt x="2073" y="20956"/>
                  <a:pt x="3740" y="21813"/>
                  <a:pt x="5430" y="21896"/>
                </a:cubicBezTo>
                <a:cubicBezTo>
                  <a:pt x="5519" y="21900"/>
                  <a:pt x="5607" y="21902"/>
                  <a:pt x="5695" y="21902"/>
                </a:cubicBezTo>
                <a:cubicBezTo>
                  <a:pt x="8342" y="21902"/>
                  <a:pt x="10769" y="20217"/>
                  <a:pt x="13419" y="19836"/>
                </a:cubicBezTo>
                <a:cubicBezTo>
                  <a:pt x="13826" y="19779"/>
                  <a:pt x="14231" y="19753"/>
                  <a:pt x="14637" y="19753"/>
                </a:cubicBezTo>
                <a:cubicBezTo>
                  <a:pt x="17083" y="19753"/>
                  <a:pt x="19515" y="20683"/>
                  <a:pt x="21956" y="21122"/>
                </a:cubicBezTo>
                <a:cubicBezTo>
                  <a:pt x="23037" y="21312"/>
                  <a:pt x="24137" y="21408"/>
                  <a:pt x="25238" y="21408"/>
                </a:cubicBezTo>
                <a:cubicBezTo>
                  <a:pt x="26212" y="21408"/>
                  <a:pt x="27186" y="21333"/>
                  <a:pt x="28147" y="21182"/>
                </a:cubicBezTo>
                <a:cubicBezTo>
                  <a:pt x="29481" y="20968"/>
                  <a:pt x="30826" y="20598"/>
                  <a:pt x="31981" y="19848"/>
                </a:cubicBezTo>
                <a:cubicBezTo>
                  <a:pt x="33124" y="19110"/>
                  <a:pt x="34077" y="17931"/>
                  <a:pt x="34362" y="16538"/>
                </a:cubicBezTo>
                <a:cubicBezTo>
                  <a:pt x="34755" y="14800"/>
                  <a:pt x="33993" y="12931"/>
                  <a:pt x="32791" y="11669"/>
                </a:cubicBezTo>
                <a:cubicBezTo>
                  <a:pt x="31576" y="10383"/>
                  <a:pt x="29969" y="9609"/>
                  <a:pt x="28362" y="9002"/>
                </a:cubicBezTo>
                <a:cubicBezTo>
                  <a:pt x="27373" y="8633"/>
                  <a:pt x="26361" y="8311"/>
                  <a:pt x="25468" y="7728"/>
                </a:cubicBezTo>
                <a:cubicBezTo>
                  <a:pt x="24575" y="7144"/>
                  <a:pt x="23802" y="6251"/>
                  <a:pt x="23635" y="5144"/>
                </a:cubicBezTo>
                <a:cubicBezTo>
                  <a:pt x="23504" y="4335"/>
                  <a:pt x="23718" y="3489"/>
                  <a:pt x="23563" y="2680"/>
                </a:cubicBezTo>
                <a:cubicBezTo>
                  <a:pt x="23278" y="1203"/>
                  <a:pt x="21861" y="13"/>
                  <a:pt x="20432" y="1"/>
                </a:cubicBezTo>
                <a:cubicBezTo>
                  <a:pt x="20416" y="1"/>
                  <a:pt x="20401" y="1"/>
                  <a:pt x="20385" y="1"/>
                </a:cubicBezTo>
                <a:close/>
              </a:path>
            </a:pathLst>
          </a:custGeom>
          <a:gradFill>
            <a:gsLst>
              <a:gs pos="0">
                <a:schemeClr val="dk2"/>
              </a:gs>
              <a:gs pos="50000">
                <a:schemeClr val="dk2"/>
              </a:gs>
              <a:gs pos="100000">
                <a:schemeClr val="lt2"/>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4"/>
          <p:cNvSpPr/>
          <p:nvPr/>
        </p:nvSpPr>
        <p:spPr>
          <a:xfrm rot="900032">
            <a:off x="-1298549" y="-641129"/>
            <a:ext cx="2144560" cy="2361269"/>
          </a:xfrm>
          <a:custGeom>
            <a:avLst/>
            <a:gdLst/>
            <a:ahLst/>
            <a:cxnLst/>
            <a:rect l="l" t="t" r="r" b="b"/>
            <a:pathLst>
              <a:path w="21504" h="23677" extrusionOk="0">
                <a:moveTo>
                  <a:pt x="13115" y="0"/>
                </a:moveTo>
                <a:cubicBezTo>
                  <a:pt x="11311" y="0"/>
                  <a:pt x="9515" y="452"/>
                  <a:pt x="7931" y="1391"/>
                </a:cubicBezTo>
                <a:cubicBezTo>
                  <a:pt x="6621" y="2165"/>
                  <a:pt x="5454" y="3296"/>
                  <a:pt x="4966" y="4736"/>
                </a:cubicBezTo>
                <a:cubicBezTo>
                  <a:pt x="4442" y="6272"/>
                  <a:pt x="4728" y="7951"/>
                  <a:pt x="4502" y="9558"/>
                </a:cubicBezTo>
                <a:cubicBezTo>
                  <a:pt x="4275" y="11154"/>
                  <a:pt x="3549" y="12666"/>
                  <a:pt x="2442" y="13833"/>
                </a:cubicBezTo>
                <a:cubicBezTo>
                  <a:pt x="1739" y="14559"/>
                  <a:pt x="894" y="15178"/>
                  <a:pt x="453" y="16083"/>
                </a:cubicBezTo>
                <a:cubicBezTo>
                  <a:pt x="1" y="17047"/>
                  <a:pt x="108" y="18178"/>
                  <a:pt x="358" y="19238"/>
                </a:cubicBezTo>
                <a:cubicBezTo>
                  <a:pt x="549" y="20072"/>
                  <a:pt x="811" y="20917"/>
                  <a:pt x="1346" y="21584"/>
                </a:cubicBezTo>
                <a:cubicBezTo>
                  <a:pt x="2192" y="22655"/>
                  <a:pt x="3561" y="23155"/>
                  <a:pt x="4906" y="23405"/>
                </a:cubicBezTo>
                <a:cubicBezTo>
                  <a:pt x="5844" y="23582"/>
                  <a:pt x="6797" y="23677"/>
                  <a:pt x="7760" y="23677"/>
                </a:cubicBezTo>
                <a:cubicBezTo>
                  <a:pt x="8228" y="23677"/>
                  <a:pt x="8698" y="23654"/>
                  <a:pt x="9169" y="23608"/>
                </a:cubicBezTo>
                <a:cubicBezTo>
                  <a:pt x="10395" y="23489"/>
                  <a:pt x="11705" y="23179"/>
                  <a:pt x="12503" y="22227"/>
                </a:cubicBezTo>
                <a:cubicBezTo>
                  <a:pt x="13372" y="21155"/>
                  <a:pt x="13348" y="19607"/>
                  <a:pt x="13967" y="18357"/>
                </a:cubicBezTo>
                <a:cubicBezTo>
                  <a:pt x="14431" y="17416"/>
                  <a:pt x="15277" y="16690"/>
                  <a:pt x="16265" y="16369"/>
                </a:cubicBezTo>
                <a:cubicBezTo>
                  <a:pt x="17063" y="16095"/>
                  <a:pt x="17932" y="16095"/>
                  <a:pt x="18765" y="15964"/>
                </a:cubicBezTo>
                <a:cubicBezTo>
                  <a:pt x="19599" y="15833"/>
                  <a:pt x="20468" y="15511"/>
                  <a:pt x="20968" y="14833"/>
                </a:cubicBezTo>
                <a:cubicBezTo>
                  <a:pt x="21456" y="14130"/>
                  <a:pt x="21456" y="13166"/>
                  <a:pt x="21135" y="12380"/>
                </a:cubicBezTo>
                <a:cubicBezTo>
                  <a:pt x="20801" y="11582"/>
                  <a:pt x="20194" y="10951"/>
                  <a:pt x="19539" y="10380"/>
                </a:cubicBezTo>
                <a:cubicBezTo>
                  <a:pt x="19087" y="9999"/>
                  <a:pt x="18610" y="9642"/>
                  <a:pt x="18253" y="9165"/>
                </a:cubicBezTo>
                <a:cubicBezTo>
                  <a:pt x="17896" y="8689"/>
                  <a:pt x="17694" y="8070"/>
                  <a:pt x="17860" y="7499"/>
                </a:cubicBezTo>
                <a:cubicBezTo>
                  <a:pt x="18170" y="6439"/>
                  <a:pt x="19563" y="6106"/>
                  <a:pt x="20111" y="5153"/>
                </a:cubicBezTo>
                <a:cubicBezTo>
                  <a:pt x="21504" y="2819"/>
                  <a:pt x="18313" y="1153"/>
                  <a:pt x="16646" y="581"/>
                </a:cubicBezTo>
                <a:cubicBezTo>
                  <a:pt x="15504" y="197"/>
                  <a:pt x="14308" y="0"/>
                  <a:pt x="13115" y="0"/>
                </a:cubicBezTo>
                <a:close/>
              </a:path>
            </a:pathLst>
          </a:custGeom>
          <a:gradFill>
            <a:gsLst>
              <a:gs pos="0">
                <a:schemeClr val="dk2"/>
              </a:gs>
              <a:gs pos="100000">
                <a:schemeClr val="lt2"/>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 name="Google Shape;82;p4"/>
          <p:cNvGrpSpPr/>
          <p:nvPr/>
        </p:nvGrpSpPr>
        <p:grpSpPr>
          <a:xfrm>
            <a:off x="8558925" y="4522650"/>
            <a:ext cx="315575" cy="366750"/>
            <a:chOff x="8558925" y="4522650"/>
            <a:chExt cx="315575" cy="366750"/>
          </a:xfrm>
        </p:grpSpPr>
        <p:grpSp>
          <p:nvGrpSpPr>
            <p:cNvPr id="83" name="Google Shape;83;p4"/>
            <p:cNvGrpSpPr/>
            <p:nvPr/>
          </p:nvGrpSpPr>
          <p:grpSpPr>
            <a:xfrm>
              <a:off x="8558925" y="4629825"/>
              <a:ext cx="107200" cy="107175"/>
              <a:chOff x="4125350" y="1946513"/>
              <a:chExt cx="107200" cy="107175"/>
            </a:xfrm>
          </p:grpSpPr>
          <p:sp>
            <p:nvSpPr>
              <p:cNvPr id="84" name="Google Shape;84;p4"/>
              <p:cNvSpPr/>
              <p:nvPr/>
            </p:nvSpPr>
            <p:spPr>
              <a:xfrm>
                <a:off x="4174775" y="1946513"/>
                <a:ext cx="8050" cy="107175"/>
              </a:xfrm>
              <a:custGeom>
                <a:avLst/>
                <a:gdLst/>
                <a:ahLst/>
                <a:cxnLst/>
                <a:rect l="l" t="t" r="r" b="b"/>
                <a:pathLst>
                  <a:path w="322" h="4287" extrusionOk="0">
                    <a:moveTo>
                      <a:pt x="0" y="1"/>
                    </a:moveTo>
                    <a:lnTo>
                      <a:pt x="0" y="4287"/>
                    </a:lnTo>
                    <a:lnTo>
                      <a:pt x="322" y="4287"/>
                    </a:lnTo>
                    <a:lnTo>
                      <a:pt x="32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4"/>
              <p:cNvSpPr/>
              <p:nvPr/>
            </p:nvSpPr>
            <p:spPr>
              <a:xfrm>
                <a:off x="4125350" y="1996213"/>
                <a:ext cx="107200" cy="7775"/>
              </a:xfrm>
              <a:custGeom>
                <a:avLst/>
                <a:gdLst/>
                <a:ahLst/>
                <a:cxnLst/>
                <a:rect l="l" t="t" r="r" b="b"/>
                <a:pathLst>
                  <a:path w="4288" h="311" extrusionOk="0">
                    <a:moveTo>
                      <a:pt x="1" y="1"/>
                    </a:moveTo>
                    <a:lnTo>
                      <a:pt x="1" y="311"/>
                    </a:lnTo>
                    <a:lnTo>
                      <a:pt x="4287" y="311"/>
                    </a:lnTo>
                    <a:lnTo>
                      <a:pt x="428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 name="Google Shape;86;p4"/>
            <p:cNvGrpSpPr/>
            <p:nvPr/>
          </p:nvGrpSpPr>
          <p:grpSpPr>
            <a:xfrm>
              <a:off x="8711325" y="4782225"/>
              <a:ext cx="107200" cy="107175"/>
              <a:chOff x="4125350" y="1946513"/>
              <a:chExt cx="107200" cy="107175"/>
            </a:xfrm>
          </p:grpSpPr>
          <p:sp>
            <p:nvSpPr>
              <p:cNvPr id="87" name="Google Shape;87;p4"/>
              <p:cNvSpPr/>
              <p:nvPr/>
            </p:nvSpPr>
            <p:spPr>
              <a:xfrm>
                <a:off x="4174775" y="1946513"/>
                <a:ext cx="8050" cy="107175"/>
              </a:xfrm>
              <a:custGeom>
                <a:avLst/>
                <a:gdLst/>
                <a:ahLst/>
                <a:cxnLst/>
                <a:rect l="l" t="t" r="r" b="b"/>
                <a:pathLst>
                  <a:path w="322" h="4287" extrusionOk="0">
                    <a:moveTo>
                      <a:pt x="0" y="1"/>
                    </a:moveTo>
                    <a:lnTo>
                      <a:pt x="0" y="4287"/>
                    </a:lnTo>
                    <a:lnTo>
                      <a:pt x="322" y="4287"/>
                    </a:lnTo>
                    <a:lnTo>
                      <a:pt x="32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4"/>
              <p:cNvSpPr/>
              <p:nvPr/>
            </p:nvSpPr>
            <p:spPr>
              <a:xfrm>
                <a:off x="4125350" y="1996213"/>
                <a:ext cx="107200" cy="7775"/>
              </a:xfrm>
              <a:custGeom>
                <a:avLst/>
                <a:gdLst/>
                <a:ahLst/>
                <a:cxnLst/>
                <a:rect l="l" t="t" r="r" b="b"/>
                <a:pathLst>
                  <a:path w="4288" h="311" extrusionOk="0">
                    <a:moveTo>
                      <a:pt x="1" y="1"/>
                    </a:moveTo>
                    <a:lnTo>
                      <a:pt x="1" y="311"/>
                    </a:lnTo>
                    <a:lnTo>
                      <a:pt x="4287" y="311"/>
                    </a:lnTo>
                    <a:lnTo>
                      <a:pt x="428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 name="Google Shape;89;p4"/>
            <p:cNvGrpSpPr/>
            <p:nvPr/>
          </p:nvGrpSpPr>
          <p:grpSpPr>
            <a:xfrm>
              <a:off x="8767300" y="4522650"/>
              <a:ext cx="107200" cy="107175"/>
              <a:chOff x="4125350" y="1946513"/>
              <a:chExt cx="107200" cy="107175"/>
            </a:xfrm>
          </p:grpSpPr>
          <p:sp>
            <p:nvSpPr>
              <p:cNvPr id="90" name="Google Shape;90;p4"/>
              <p:cNvSpPr/>
              <p:nvPr/>
            </p:nvSpPr>
            <p:spPr>
              <a:xfrm>
                <a:off x="4174775" y="1946513"/>
                <a:ext cx="8050" cy="107175"/>
              </a:xfrm>
              <a:custGeom>
                <a:avLst/>
                <a:gdLst/>
                <a:ahLst/>
                <a:cxnLst/>
                <a:rect l="l" t="t" r="r" b="b"/>
                <a:pathLst>
                  <a:path w="322" h="4287" extrusionOk="0">
                    <a:moveTo>
                      <a:pt x="0" y="1"/>
                    </a:moveTo>
                    <a:lnTo>
                      <a:pt x="0" y="4287"/>
                    </a:lnTo>
                    <a:lnTo>
                      <a:pt x="322" y="4287"/>
                    </a:lnTo>
                    <a:lnTo>
                      <a:pt x="32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4"/>
              <p:cNvSpPr/>
              <p:nvPr/>
            </p:nvSpPr>
            <p:spPr>
              <a:xfrm>
                <a:off x="4125350" y="1996213"/>
                <a:ext cx="107200" cy="7775"/>
              </a:xfrm>
              <a:custGeom>
                <a:avLst/>
                <a:gdLst/>
                <a:ahLst/>
                <a:cxnLst/>
                <a:rect l="l" t="t" r="r" b="b"/>
                <a:pathLst>
                  <a:path w="4288" h="311" extrusionOk="0">
                    <a:moveTo>
                      <a:pt x="1" y="1"/>
                    </a:moveTo>
                    <a:lnTo>
                      <a:pt x="1" y="311"/>
                    </a:lnTo>
                    <a:lnTo>
                      <a:pt x="4287" y="311"/>
                    </a:lnTo>
                    <a:lnTo>
                      <a:pt x="428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2" name="Google Shape;92;p4"/>
          <p:cNvSpPr/>
          <p:nvPr/>
        </p:nvSpPr>
        <p:spPr>
          <a:xfrm rot="5400000">
            <a:off x="8769800" y="254288"/>
            <a:ext cx="112200" cy="97200"/>
          </a:xfrm>
          <a:prstGeom prst="triangle">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 name="Google Shape;93;p4"/>
          <p:cNvGrpSpPr/>
          <p:nvPr/>
        </p:nvGrpSpPr>
        <p:grpSpPr>
          <a:xfrm>
            <a:off x="280275" y="246791"/>
            <a:ext cx="194400" cy="112209"/>
            <a:chOff x="265900" y="3852516"/>
            <a:chExt cx="194400" cy="112209"/>
          </a:xfrm>
        </p:grpSpPr>
        <p:sp>
          <p:nvSpPr>
            <p:cNvPr id="94" name="Google Shape;94;p4"/>
            <p:cNvSpPr/>
            <p:nvPr/>
          </p:nvSpPr>
          <p:spPr>
            <a:xfrm rot="-5400000">
              <a:off x="258400" y="3860025"/>
              <a:ext cx="112200" cy="97200"/>
            </a:xfrm>
            <a:prstGeom prst="triangle">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4"/>
            <p:cNvSpPr/>
            <p:nvPr/>
          </p:nvSpPr>
          <p:spPr>
            <a:xfrm rot="-5400000">
              <a:off x="355600" y="3860016"/>
              <a:ext cx="112200" cy="97200"/>
            </a:xfrm>
            <a:prstGeom prst="triangle">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 name="Google Shape;96;p4"/>
          <p:cNvGrpSpPr/>
          <p:nvPr/>
        </p:nvGrpSpPr>
        <p:grpSpPr>
          <a:xfrm>
            <a:off x="158099" y="4189781"/>
            <a:ext cx="438754" cy="772904"/>
            <a:chOff x="4950175" y="2998438"/>
            <a:chExt cx="88725" cy="156300"/>
          </a:xfrm>
        </p:grpSpPr>
        <p:sp>
          <p:nvSpPr>
            <p:cNvPr id="97" name="Google Shape;97;p4"/>
            <p:cNvSpPr/>
            <p:nvPr/>
          </p:nvSpPr>
          <p:spPr>
            <a:xfrm>
              <a:off x="5035000" y="3151138"/>
              <a:ext cx="3900" cy="3600"/>
            </a:xfrm>
            <a:custGeom>
              <a:avLst/>
              <a:gdLst/>
              <a:ahLst/>
              <a:cxnLst/>
              <a:rect l="l" t="t" r="r" b="b"/>
              <a:pathLst>
                <a:path w="156" h="144" extrusionOk="0">
                  <a:moveTo>
                    <a:pt x="72" y="0"/>
                  </a:moveTo>
                  <a:cubicBezTo>
                    <a:pt x="36" y="0"/>
                    <a:pt x="0" y="24"/>
                    <a:pt x="0" y="72"/>
                  </a:cubicBezTo>
                  <a:cubicBezTo>
                    <a:pt x="0" y="119"/>
                    <a:pt x="36" y="143"/>
                    <a:pt x="72" y="143"/>
                  </a:cubicBezTo>
                  <a:cubicBezTo>
                    <a:pt x="119" y="143"/>
                    <a:pt x="155" y="119"/>
                    <a:pt x="155" y="72"/>
                  </a:cubicBezTo>
                  <a:cubicBezTo>
                    <a:pt x="155" y="24"/>
                    <a:pt x="119"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4"/>
            <p:cNvSpPr/>
            <p:nvPr/>
          </p:nvSpPr>
          <p:spPr>
            <a:xfrm>
              <a:off x="5035000" y="3135663"/>
              <a:ext cx="3900" cy="3875"/>
            </a:xfrm>
            <a:custGeom>
              <a:avLst/>
              <a:gdLst/>
              <a:ahLst/>
              <a:cxnLst/>
              <a:rect l="l" t="t" r="r" b="b"/>
              <a:pathLst>
                <a:path w="156" h="155" extrusionOk="0">
                  <a:moveTo>
                    <a:pt x="72" y="0"/>
                  </a:moveTo>
                  <a:cubicBezTo>
                    <a:pt x="36" y="0"/>
                    <a:pt x="0" y="36"/>
                    <a:pt x="0" y="83"/>
                  </a:cubicBezTo>
                  <a:cubicBezTo>
                    <a:pt x="0" y="119"/>
                    <a:pt x="36" y="155"/>
                    <a:pt x="72" y="155"/>
                  </a:cubicBezTo>
                  <a:cubicBezTo>
                    <a:pt x="119" y="155"/>
                    <a:pt x="155" y="119"/>
                    <a:pt x="155" y="83"/>
                  </a:cubicBezTo>
                  <a:cubicBezTo>
                    <a:pt x="155" y="36"/>
                    <a:pt x="119"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4"/>
            <p:cNvSpPr/>
            <p:nvPr/>
          </p:nvSpPr>
          <p:spPr>
            <a:xfrm>
              <a:off x="5035000" y="3120463"/>
              <a:ext cx="3900" cy="3900"/>
            </a:xfrm>
            <a:custGeom>
              <a:avLst/>
              <a:gdLst/>
              <a:ahLst/>
              <a:cxnLst/>
              <a:rect l="l" t="t" r="r" b="b"/>
              <a:pathLst>
                <a:path w="156" h="156" extrusionOk="0">
                  <a:moveTo>
                    <a:pt x="72" y="1"/>
                  </a:moveTo>
                  <a:cubicBezTo>
                    <a:pt x="36" y="1"/>
                    <a:pt x="0" y="37"/>
                    <a:pt x="0" y="72"/>
                  </a:cubicBezTo>
                  <a:cubicBezTo>
                    <a:pt x="0" y="120"/>
                    <a:pt x="36" y="156"/>
                    <a:pt x="72" y="156"/>
                  </a:cubicBezTo>
                  <a:cubicBezTo>
                    <a:pt x="119" y="156"/>
                    <a:pt x="155" y="120"/>
                    <a:pt x="155" y="72"/>
                  </a:cubicBezTo>
                  <a:cubicBezTo>
                    <a:pt x="155" y="37"/>
                    <a:pt x="119"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4"/>
            <p:cNvSpPr/>
            <p:nvPr/>
          </p:nvSpPr>
          <p:spPr>
            <a:xfrm>
              <a:off x="5035000" y="3105288"/>
              <a:ext cx="3900" cy="3600"/>
            </a:xfrm>
            <a:custGeom>
              <a:avLst/>
              <a:gdLst/>
              <a:ahLst/>
              <a:cxnLst/>
              <a:rect l="l" t="t" r="r" b="b"/>
              <a:pathLst>
                <a:path w="156" h="144" extrusionOk="0">
                  <a:moveTo>
                    <a:pt x="72" y="1"/>
                  </a:moveTo>
                  <a:cubicBezTo>
                    <a:pt x="36" y="1"/>
                    <a:pt x="0" y="24"/>
                    <a:pt x="0" y="72"/>
                  </a:cubicBezTo>
                  <a:cubicBezTo>
                    <a:pt x="0" y="120"/>
                    <a:pt x="36" y="143"/>
                    <a:pt x="72" y="143"/>
                  </a:cubicBezTo>
                  <a:cubicBezTo>
                    <a:pt x="119" y="143"/>
                    <a:pt x="155" y="120"/>
                    <a:pt x="155" y="72"/>
                  </a:cubicBezTo>
                  <a:cubicBezTo>
                    <a:pt x="155" y="24"/>
                    <a:pt x="119"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4"/>
            <p:cNvSpPr/>
            <p:nvPr/>
          </p:nvSpPr>
          <p:spPr>
            <a:xfrm>
              <a:off x="5035000" y="3090113"/>
              <a:ext cx="3900" cy="3600"/>
            </a:xfrm>
            <a:custGeom>
              <a:avLst/>
              <a:gdLst/>
              <a:ahLst/>
              <a:cxnLst/>
              <a:rect l="l" t="t" r="r" b="b"/>
              <a:pathLst>
                <a:path w="156" h="144" extrusionOk="0">
                  <a:moveTo>
                    <a:pt x="72" y="0"/>
                  </a:moveTo>
                  <a:cubicBezTo>
                    <a:pt x="36" y="0"/>
                    <a:pt x="0" y="24"/>
                    <a:pt x="0" y="72"/>
                  </a:cubicBezTo>
                  <a:cubicBezTo>
                    <a:pt x="0" y="119"/>
                    <a:pt x="36" y="143"/>
                    <a:pt x="72" y="143"/>
                  </a:cubicBezTo>
                  <a:cubicBezTo>
                    <a:pt x="119" y="143"/>
                    <a:pt x="155" y="119"/>
                    <a:pt x="155" y="72"/>
                  </a:cubicBezTo>
                  <a:cubicBezTo>
                    <a:pt x="155" y="24"/>
                    <a:pt x="119"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4"/>
            <p:cNvSpPr/>
            <p:nvPr/>
          </p:nvSpPr>
          <p:spPr>
            <a:xfrm>
              <a:off x="5035000" y="3074638"/>
              <a:ext cx="3900" cy="3900"/>
            </a:xfrm>
            <a:custGeom>
              <a:avLst/>
              <a:gdLst/>
              <a:ahLst/>
              <a:cxnLst/>
              <a:rect l="l" t="t" r="r" b="b"/>
              <a:pathLst>
                <a:path w="156" h="156" extrusionOk="0">
                  <a:moveTo>
                    <a:pt x="72" y="0"/>
                  </a:moveTo>
                  <a:cubicBezTo>
                    <a:pt x="36" y="0"/>
                    <a:pt x="0" y="36"/>
                    <a:pt x="0" y="84"/>
                  </a:cubicBezTo>
                  <a:cubicBezTo>
                    <a:pt x="0" y="119"/>
                    <a:pt x="36" y="155"/>
                    <a:pt x="72" y="155"/>
                  </a:cubicBezTo>
                  <a:cubicBezTo>
                    <a:pt x="119" y="155"/>
                    <a:pt x="155" y="119"/>
                    <a:pt x="155" y="84"/>
                  </a:cubicBezTo>
                  <a:cubicBezTo>
                    <a:pt x="155" y="36"/>
                    <a:pt x="119"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4"/>
            <p:cNvSpPr/>
            <p:nvPr/>
          </p:nvSpPr>
          <p:spPr>
            <a:xfrm>
              <a:off x="5035000" y="3059463"/>
              <a:ext cx="3900" cy="3875"/>
            </a:xfrm>
            <a:custGeom>
              <a:avLst/>
              <a:gdLst/>
              <a:ahLst/>
              <a:cxnLst/>
              <a:rect l="l" t="t" r="r" b="b"/>
              <a:pathLst>
                <a:path w="156" h="155" extrusionOk="0">
                  <a:moveTo>
                    <a:pt x="72" y="0"/>
                  </a:moveTo>
                  <a:cubicBezTo>
                    <a:pt x="36" y="0"/>
                    <a:pt x="0" y="36"/>
                    <a:pt x="0" y="71"/>
                  </a:cubicBezTo>
                  <a:cubicBezTo>
                    <a:pt x="0" y="119"/>
                    <a:pt x="36" y="155"/>
                    <a:pt x="72" y="155"/>
                  </a:cubicBezTo>
                  <a:cubicBezTo>
                    <a:pt x="119" y="155"/>
                    <a:pt x="155" y="119"/>
                    <a:pt x="155" y="71"/>
                  </a:cubicBezTo>
                  <a:cubicBezTo>
                    <a:pt x="155" y="36"/>
                    <a:pt x="119"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4"/>
            <p:cNvSpPr/>
            <p:nvPr/>
          </p:nvSpPr>
          <p:spPr>
            <a:xfrm>
              <a:off x="5035000" y="3044263"/>
              <a:ext cx="3900" cy="3600"/>
            </a:xfrm>
            <a:custGeom>
              <a:avLst/>
              <a:gdLst/>
              <a:ahLst/>
              <a:cxnLst/>
              <a:rect l="l" t="t" r="r" b="b"/>
              <a:pathLst>
                <a:path w="156" h="144" extrusionOk="0">
                  <a:moveTo>
                    <a:pt x="72" y="1"/>
                  </a:moveTo>
                  <a:cubicBezTo>
                    <a:pt x="36" y="1"/>
                    <a:pt x="0" y="25"/>
                    <a:pt x="0" y="72"/>
                  </a:cubicBezTo>
                  <a:cubicBezTo>
                    <a:pt x="0" y="120"/>
                    <a:pt x="36" y="144"/>
                    <a:pt x="72" y="144"/>
                  </a:cubicBezTo>
                  <a:cubicBezTo>
                    <a:pt x="119" y="144"/>
                    <a:pt x="155" y="120"/>
                    <a:pt x="155" y="72"/>
                  </a:cubicBezTo>
                  <a:cubicBezTo>
                    <a:pt x="155" y="25"/>
                    <a:pt x="119"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4"/>
            <p:cNvSpPr/>
            <p:nvPr/>
          </p:nvSpPr>
          <p:spPr>
            <a:xfrm>
              <a:off x="5035000" y="3029088"/>
              <a:ext cx="3900" cy="3600"/>
            </a:xfrm>
            <a:custGeom>
              <a:avLst/>
              <a:gdLst/>
              <a:ahLst/>
              <a:cxnLst/>
              <a:rect l="l" t="t" r="r" b="b"/>
              <a:pathLst>
                <a:path w="156" h="144" extrusionOk="0">
                  <a:moveTo>
                    <a:pt x="72" y="1"/>
                  </a:moveTo>
                  <a:cubicBezTo>
                    <a:pt x="36" y="1"/>
                    <a:pt x="0" y="24"/>
                    <a:pt x="0" y="72"/>
                  </a:cubicBezTo>
                  <a:cubicBezTo>
                    <a:pt x="0" y="120"/>
                    <a:pt x="36" y="143"/>
                    <a:pt x="72" y="143"/>
                  </a:cubicBezTo>
                  <a:cubicBezTo>
                    <a:pt x="119" y="143"/>
                    <a:pt x="155" y="120"/>
                    <a:pt x="155" y="72"/>
                  </a:cubicBezTo>
                  <a:cubicBezTo>
                    <a:pt x="155" y="24"/>
                    <a:pt x="119"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4"/>
            <p:cNvSpPr/>
            <p:nvPr/>
          </p:nvSpPr>
          <p:spPr>
            <a:xfrm>
              <a:off x="5035000" y="3013613"/>
              <a:ext cx="3900" cy="3900"/>
            </a:xfrm>
            <a:custGeom>
              <a:avLst/>
              <a:gdLst/>
              <a:ahLst/>
              <a:cxnLst/>
              <a:rect l="l" t="t" r="r" b="b"/>
              <a:pathLst>
                <a:path w="156" h="156" extrusionOk="0">
                  <a:moveTo>
                    <a:pt x="72" y="0"/>
                  </a:moveTo>
                  <a:cubicBezTo>
                    <a:pt x="36" y="0"/>
                    <a:pt x="0" y="36"/>
                    <a:pt x="0" y="84"/>
                  </a:cubicBezTo>
                  <a:cubicBezTo>
                    <a:pt x="0" y="120"/>
                    <a:pt x="36" y="155"/>
                    <a:pt x="72" y="155"/>
                  </a:cubicBezTo>
                  <a:cubicBezTo>
                    <a:pt x="119" y="155"/>
                    <a:pt x="155" y="120"/>
                    <a:pt x="155" y="84"/>
                  </a:cubicBezTo>
                  <a:cubicBezTo>
                    <a:pt x="155" y="36"/>
                    <a:pt x="119"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4"/>
            <p:cNvSpPr/>
            <p:nvPr/>
          </p:nvSpPr>
          <p:spPr>
            <a:xfrm>
              <a:off x="5035000" y="2998438"/>
              <a:ext cx="3900" cy="3900"/>
            </a:xfrm>
            <a:custGeom>
              <a:avLst/>
              <a:gdLst/>
              <a:ahLst/>
              <a:cxnLst/>
              <a:rect l="l" t="t" r="r" b="b"/>
              <a:pathLst>
                <a:path w="156" h="156" extrusionOk="0">
                  <a:moveTo>
                    <a:pt x="72" y="0"/>
                  </a:moveTo>
                  <a:cubicBezTo>
                    <a:pt x="36" y="0"/>
                    <a:pt x="0" y="36"/>
                    <a:pt x="0" y="72"/>
                  </a:cubicBezTo>
                  <a:cubicBezTo>
                    <a:pt x="0" y="119"/>
                    <a:pt x="36" y="155"/>
                    <a:pt x="72" y="155"/>
                  </a:cubicBezTo>
                  <a:cubicBezTo>
                    <a:pt x="119" y="155"/>
                    <a:pt x="155" y="119"/>
                    <a:pt x="155" y="72"/>
                  </a:cubicBezTo>
                  <a:cubicBezTo>
                    <a:pt x="155" y="36"/>
                    <a:pt x="119"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4"/>
            <p:cNvSpPr/>
            <p:nvPr/>
          </p:nvSpPr>
          <p:spPr>
            <a:xfrm>
              <a:off x="5018025" y="3135663"/>
              <a:ext cx="3900" cy="3875"/>
            </a:xfrm>
            <a:custGeom>
              <a:avLst/>
              <a:gdLst/>
              <a:ahLst/>
              <a:cxnLst/>
              <a:rect l="l" t="t" r="r" b="b"/>
              <a:pathLst>
                <a:path w="156" h="155" extrusionOk="0">
                  <a:moveTo>
                    <a:pt x="84" y="0"/>
                  </a:moveTo>
                  <a:cubicBezTo>
                    <a:pt x="48" y="0"/>
                    <a:pt x="1" y="36"/>
                    <a:pt x="13" y="83"/>
                  </a:cubicBezTo>
                  <a:cubicBezTo>
                    <a:pt x="13" y="119"/>
                    <a:pt x="48" y="155"/>
                    <a:pt x="84" y="155"/>
                  </a:cubicBezTo>
                  <a:cubicBezTo>
                    <a:pt x="132" y="155"/>
                    <a:pt x="155" y="119"/>
                    <a:pt x="155" y="83"/>
                  </a:cubicBezTo>
                  <a:cubicBezTo>
                    <a:pt x="155" y="36"/>
                    <a:pt x="132" y="0"/>
                    <a:pt x="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4"/>
            <p:cNvSpPr/>
            <p:nvPr/>
          </p:nvSpPr>
          <p:spPr>
            <a:xfrm>
              <a:off x="5018025" y="3120463"/>
              <a:ext cx="3900" cy="3900"/>
            </a:xfrm>
            <a:custGeom>
              <a:avLst/>
              <a:gdLst/>
              <a:ahLst/>
              <a:cxnLst/>
              <a:rect l="l" t="t" r="r" b="b"/>
              <a:pathLst>
                <a:path w="156" h="156" extrusionOk="0">
                  <a:moveTo>
                    <a:pt x="84" y="1"/>
                  </a:moveTo>
                  <a:cubicBezTo>
                    <a:pt x="48" y="1"/>
                    <a:pt x="1" y="37"/>
                    <a:pt x="13" y="72"/>
                  </a:cubicBezTo>
                  <a:cubicBezTo>
                    <a:pt x="13" y="120"/>
                    <a:pt x="48" y="156"/>
                    <a:pt x="84" y="156"/>
                  </a:cubicBezTo>
                  <a:cubicBezTo>
                    <a:pt x="132" y="156"/>
                    <a:pt x="155" y="120"/>
                    <a:pt x="155" y="72"/>
                  </a:cubicBezTo>
                  <a:cubicBezTo>
                    <a:pt x="155" y="37"/>
                    <a:pt x="132" y="1"/>
                    <a:pt x="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4"/>
            <p:cNvSpPr/>
            <p:nvPr/>
          </p:nvSpPr>
          <p:spPr>
            <a:xfrm>
              <a:off x="5018025" y="3105288"/>
              <a:ext cx="3900" cy="3600"/>
            </a:xfrm>
            <a:custGeom>
              <a:avLst/>
              <a:gdLst/>
              <a:ahLst/>
              <a:cxnLst/>
              <a:rect l="l" t="t" r="r" b="b"/>
              <a:pathLst>
                <a:path w="156" h="144" extrusionOk="0">
                  <a:moveTo>
                    <a:pt x="84" y="1"/>
                  </a:moveTo>
                  <a:cubicBezTo>
                    <a:pt x="48" y="1"/>
                    <a:pt x="1" y="24"/>
                    <a:pt x="13" y="72"/>
                  </a:cubicBezTo>
                  <a:cubicBezTo>
                    <a:pt x="13" y="120"/>
                    <a:pt x="48" y="143"/>
                    <a:pt x="84" y="143"/>
                  </a:cubicBezTo>
                  <a:cubicBezTo>
                    <a:pt x="132" y="143"/>
                    <a:pt x="155" y="120"/>
                    <a:pt x="155" y="72"/>
                  </a:cubicBezTo>
                  <a:cubicBezTo>
                    <a:pt x="155" y="24"/>
                    <a:pt x="132" y="1"/>
                    <a:pt x="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4"/>
            <p:cNvSpPr/>
            <p:nvPr/>
          </p:nvSpPr>
          <p:spPr>
            <a:xfrm>
              <a:off x="5018325" y="3090113"/>
              <a:ext cx="3600" cy="3600"/>
            </a:xfrm>
            <a:custGeom>
              <a:avLst/>
              <a:gdLst/>
              <a:ahLst/>
              <a:cxnLst/>
              <a:rect l="l" t="t" r="r" b="b"/>
              <a:pathLst>
                <a:path w="144" h="144" extrusionOk="0">
                  <a:moveTo>
                    <a:pt x="72" y="0"/>
                  </a:moveTo>
                  <a:cubicBezTo>
                    <a:pt x="36" y="0"/>
                    <a:pt x="1" y="24"/>
                    <a:pt x="1" y="72"/>
                  </a:cubicBezTo>
                  <a:cubicBezTo>
                    <a:pt x="1" y="119"/>
                    <a:pt x="36" y="143"/>
                    <a:pt x="72" y="143"/>
                  </a:cubicBezTo>
                  <a:cubicBezTo>
                    <a:pt x="120" y="143"/>
                    <a:pt x="143" y="119"/>
                    <a:pt x="143" y="72"/>
                  </a:cubicBezTo>
                  <a:cubicBezTo>
                    <a:pt x="143" y="24"/>
                    <a:pt x="120"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4"/>
            <p:cNvSpPr/>
            <p:nvPr/>
          </p:nvSpPr>
          <p:spPr>
            <a:xfrm>
              <a:off x="5018325" y="3074638"/>
              <a:ext cx="3600" cy="3900"/>
            </a:xfrm>
            <a:custGeom>
              <a:avLst/>
              <a:gdLst/>
              <a:ahLst/>
              <a:cxnLst/>
              <a:rect l="l" t="t" r="r" b="b"/>
              <a:pathLst>
                <a:path w="144" h="156" extrusionOk="0">
                  <a:moveTo>
                    <a:pt x="72" y="0"/>
                  </a:moveTo>
                  <a:cubicBezTo>
                    <a:pt x="36" y="0"/>
                    <a:pt x="1" y="36"/>
                    <a:pt x="1" y="84"/>
                  </a:cubicBezTo>
                  <a:cubicBezTo>
                    <a:pt x="1" y="119"/>
                    <a:pt x="36" y="155"/>
                    <a:pt x="72" y="155"/>
                  </a:cubicBezTo>
                  <a:cubicBezTo>
                    <a:pt x="120" y="155"/>
                    <a:pt x="143" y="119"/>
                    <a:pt x="143" y="84"/>
                  </a:cubicBezTo>
                  <a:cubicBezTo>
                    <a:pt x="143" y="36"/>
                    <a:pt x="120"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4"/>
            <p:cNvSpPr/>
            <p:nvPr/>
          </p:nvSpPr>
          <p:spPr>
            <a:xfrm>
              <a:off x="5018325" y="3059463"/>
              <a:ext cx="3600" cy="3875"/>
            </a:xfrm>
            <a:custGeom>
              <a:avLst/>
              <a:gdLst/>
              <a:ahLst/>
              <a:cxnLst/>
              <a:rect l="l" t="t" r="r" b="b"/>
              <a:pathLst>
                <a:path w="144" h="155" extrusionOk="0">
                  <a:moveTo>
                    <a:pt x="72" y="0"/>
                  </a:moveTo>
                  <a:cubicBezTo>
                    <a:pt x="36" y="0"/>
                    <a:pt x="1" y="36"/>
                    <a:pt x="1" y="71"/>
                  </a:cubicBezTo>
                  <a:cubicBezTo>
                    <a:pt x="1" y="119"/>
                    <a:pt x="36" y="155"/>
                    <a:pt x="72" y="155"/>
                  </a:cubicBezTo>
                  <a:cubicBezTo>
                    <a:pt x="120" y="155"/>
                    <a:pt x="143" y="119"/>
                    <a:pt x="143" y="71"/>
                  </a:cubicBezTo>
                  <a:cubicBezTo>
                    <a:pt x="143" y="36"/>
                    <a:pt x="120"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4"/>
            <p:cNvSpPr/>
            <p:nvPr/>
          </p:nvSpPr>
          <p:spPr>
            <a:xfrm>
              <a:off x="5018025" y="3044263"/>
              <a:ext cx="3900" cy="3600"/>
            </a:xfrm>
            <a:custGeom>
              <a:avLst/>
              <a:gdLst/>
              <a:ahLst/>
              <a:cxnLst/>
              <a:rect l="l" t="t" r="r" b="b"/>
              <a:pathLst>
                <a:path w="156" h="144" extrusionOk="0">
                  <a:moveTo>
                    <a:pt x="84" y="1"/>
                  </a:moveTo>
                  <a:cubicBezTo>
                    <a:pt x="48" y="1"/>
                    <a:pt x="1" y="25"/>
                    <a:pt x="13" y="72"/>
                  </a:cubicBezTo>
                  <a:cubicBezTo>
                    <a:pt x="13" y="120"/>
                    <a:pt x="48" y="144"/>
                    <a:pt x="84" y="144"/>
                  </a:cubicBezTo>
                  <a:cubicBezTo>
                    <a:pt x="132" y="144"/>
                    <a:pt x="155" y="120"/>
                    <a:pt x="155" y="72"/>
                  </a:cubicBezTo>
                  <a:cubicBezTo>
                    <a:pt x="155" y="25"/>
                    <a:pt x="132" y="1"/>
                    <a:pt x="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4"/>
            <p:cNvSpPr/>
            <p:nvPr/>
          </p:nvSpPr>
          <p:spPr>
            <a:xfrm>
              <a:off x="5018025" y="3029088"/>
              <a:ext cx="3900" cy="3600"/>
            </a:xfrm>
            <a:custGeom>
              <a:avLst/>
              <a:gdLst/>
              <a:ahLst/>
              <a:cxnLst/>
              <a:rect l="l" t="t" r="r" b="b"/>
              <a:pathLst>
                <a:path w="156" h="144" extrusionOk="0">
                  <a:moveTo>
                    <a:pt x="84" y="1"/>
                  </a:moveTo>
                  <a:cubicBezTo>
                    <a:pt x="48" y="1"/>
                    <a:pt x="1" y="24"/>
                    <a:pt x="13" y="72"/>
                  </a:cubicBezTo>
                  <a:cubicBezTo>
                    <a:pt x="13" y="120"/>
                    <a:pt x="48" y="143"/>
                    <a:pt x="84" y="143"/>
                  </a:cubicBezTo>
                  <a:cubicBezTo>
                    <a:pt x="132" y="143"/>
                    <a:pt x="155" y="120"/>
                    <a:pt x="155" y="72"/>
                  </a:cubicBezTo>
                  <a:cubicBezTo>
                    <a:pt x="155" y="24"/>
                    <a:pt x="132" y="1"/>
                    <a:pt x="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4"/>
            <p:cNvSpPr/>
            <p:nvPr/>
          </p:nvSpPr>
          <p:spPr>
            <a:xfrm>
              <a:off x="5018025" y="3013613"/>
              <a:ext cx="3900" cy="3900"/>
            </a:xfrm>
            <a:custGeom>
              <a:avLst/>
              <a:gdLst/>
              <a:ahLst/>
              <a:cxnLst/>
              <a:rect l="l" t="t" r="r" b="b"/>
              <a:pathLst>
                <a:path w="156" h="156" extrusionOk="0">
                  <a:moveTo>
                    <a:pt x="84" y="0"/>
                  </a:moveTo>
                  <a:cubicBezTo>
                    <a:pt x="48" y="0"/>
                    <a:pt x="1" y="36"/>
                    <a:pt x="13" y="84"/>
                  </a:cubicBezTo>
                  <a:cubicBezTo>
                    <a:pt x="13" y="120"/>
                    <a:pt x="48" y="155"/>
                    <a:pt x="84" y="155"/>
                  </a:cubicBezTo>
                  <a:cubicBezTo>
                    <a:pt x="132" y="155"/>
                    <a:pt x="155" y="120"/>
                    <a:pt x="155" y="84"/>
                  </a:cubicBezTo>
                  <a:cubicBezTo>
                    <a:pt x="155" y="36"/>
                    <a:pt x="132" y="0"/>
                    <a:pt x="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4"/>
            <p:cNvSpPr/>
            <p:nvPr/>
          </p:nvSpPr>
          <p:spPr>
            <a:xfrm>
              <a:off x="5001350" y="3120463"/>
              <a:ext cx="3600" cy="3900"/>
            </a:xfrm>
            <a:custGeom>
              <a:avLst/>
              <a:gdLst/>
              <a:ahLst/>
              <a:cxnLst/>
              <a:rect l="l" t="t" r="r" b="b"/>
              <a:pathLst>
                <a:path w="144" h="156" extrusionOk="0">
                  <a:moveTo>
                    <a:pt x="72" y="1"/>
                  </a:moveTo>
                  <a:cubicBezTo>
                    <a:pt x="25" y="1"/>
                    <a:pt x="1" y="37"/>
                    <a:pt x="1" y="72"/>
                  </a:cubicBezTo>
                  <a:cubicBezTo>
                    <a:pt x="1" y="120"/>
                    <a:pt x="25" y="156"/>
                    <a:pt x="72" y="156"/>
                  </a:cubicBezTo>
                  <a:cubicBezTo>
                    <a:pt x="120" y="156"/>
                    <a:pt x="144" y="120"/>
                    <a:pt x="144" y="72"/>
                  </a:cubicBezTo>
                  <a:cubicBezTo>
                    <a:pt x="144" y="37"/>
                    <a:pt x="120"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4"/>
            <p:cNvSpPr/>
            <p:nvPr/>
          </p:nvSpPr>
          <p:spPr>
            <a:xfrm>
              <a:off x="5001350" y="3105288"/>
              <a:ext cx="3600" cy="3600"/>
            </a:xfrm>
            <a:custGeom>
              <a:avLst/>
              <a:gdLst/>
              <a:ahLst/>
              <a:cxnLst/>
              <a:rect l="l" t="t" r="r" b="b"/>
              <a:pathLst>
                <a:path w="144" h="144" extrusionOk="0">
                  <a:moveTo>
                    <a:pt x="72" y="1"/>
                  </a:moveTo>
                  <a:cubicBezTo>
                    <a:pt x="25" y="1"/>
                    <a:pt x="1" y="24"/>
                    <a:pt x="1" y="72"/>
                  </a:cubicBezTo>
                  <a:cubicBezTo>
                    <a:pt x="1" y="120"/>
                    <a:pt x="25" y="143"/>
                    <a:pt x="72" y="143"/>
                  </a:cubicBezTo>
                  <a:cubicBezTo>
                    <a:pt x="120" y="143"/>
                    <a:pt x="144" y="120"/>
                    <a:pt x="144" y="72"/>
                  </a:cubicBezTo>
                  <a:cubicBezTo>
                    <a:pt x="144" y="24"/>
                    <a:pt x="120"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4"/>
            <p:cNvSpPr/>
            <p:nvPr/>
          </p:nvSpPr>
          <p:spPr>
            <a:xfrm>
              <a:off x="5001350" y="3090113"/>
              <a:ext cx="3600" cy="3600"/>
            </a:xfrm>
            <a:custGeom>
              <a:avLst/>
              <a:gdLst/>
              <a:ahLst/>
              <a:cxnLst/>
              <a:rect l="l" t="t" r="r" b="b"/>
              <a:pathLst>
                <a:path w="144" h="144" extrusionOk="0">
                  <a:moveTo>
                    <a:pt x="72" y="0"/>
                  </a:moveTo>
                  <a:cubicBezTo>
                    <a:pt x="25" y="0"/>
                    <a:pt x="1" y="24"/>
                    <a:pt x="1" y="72"/>
                  </a:cubicBezTo>
                  <a:cubicBezTo>
                    <a:pt x="1" y="119"/>
                    <a:pt x="25" y="143"/>
                    <a:pt x="72" y="143"/>
                  </a:cubicBezTo>
                  <a:cubicBezTo>
                    <a:pt x="120" y="143"/>
                    <a:pt x="144" y="119"/>
                    <a:pt x="144" y="72"/>
                  </a:cubicBezTo>
                  <a:cubicBezTo>
                    <a:pt x="144" y="24"/>
                    <a:pt x="120"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4"/>
            <p:cNvSpPr/>
            <p:nvPr/>
          </p:nvSpPr>
          <p:spPr>
            <a:xfrm>
              <a:off x="5001350" y="3074638"/>
              <a:ext cx="3600" cy="3900"/>
            </a:xfrm>
            <a:custGeom>
              <a:avLst/>
              <a:gdLst/>
              <a:ahLst/>
              <a:cxnLst/>
              <a:rect l="l" t="t" r="r" b="b"/>
              <a:pathLst>
                <a:path w="144" h="156" extrusionOk="0">
                  <a:moveTo>
                    <a:pt x="72" y="0"/>
                  </a:moveTo>
                  <a:cubicBezTo>
                    <a:pt x="25" y="0"/>
                    <a:pt x="1" y="36"/>
                    <a:pt x="1" y="84"/>
                  </a:cubicBezTo>
                  <a:cubicBezTo>
                    <a:pt x="1" y="119"/>
                    <a:pt x="25" y="155"/>
                    <a:pt x="72" y="155"/>
                  </a:cubicBezTo>
                  <a:cubicBezTo>
                    <a:pt x="120" y="155"/>
                    <a:pt x="144" y="119"/>
                    <a:pt x="144" y="84"/>
                  </a:cubicBezTo>
                  <a:cubicBezTo>
                    <a:pt x="144" y="36"/>
                    <a:pt x="120"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4"/>
            <p:cNvSpPr/>
            <p:nvPr/>
          </p:nvSpPr>
          <p:spPr>
            <a:xfrm>
              <a:off x="5001350" y="3059463"/>
              <a:ext cx="3600" cy="3875"/>
            </a:xfrm>
            <a:custGeom>
              <a:avLst/>
              <a:gdLst/>
              <a:ahLst/>
              <a:cxnLst/>
              <a:rect l="l" t="t" r="r" b="b"/>
              <a:pathLst>
                <a:path w="144" h="155" extrusionOk="0">
                  <a:moveTo>
                    <a:pt x="72" y="0"/>
                  </a:moveTo>
                  <a:cubicBezTo>
                    <a:pt x="25" y="0"/>
                    <a:pt x="1" y="36"/>
                    <a:pt x="1" y="71"/>
                  </a:cubicBezTo>
                  <a:cubicBezTo>
                    <a:pt x="1" y="119"/>
                    <a:pt x="25" y="155"/>
                    <a:pt x="72" y="155"/>
                  </a:cubicBezTo>
                  <a:cubicBezTo>
                    <a:pt x="120" y="155"/>
                    <a:pt x="144" y="119"/>
                    <a:pt x="144" y="71"/>
                  </a:cubicBezTo>
                  <a:cubicBezTo>
                    <a:pt x="144" y="36"/>
                    <a:pt x="120"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4"/>
            <p:cNvSpPr/>
            <p:nvPr/>
          </p:nvSpPr>
          <p:spPr>
            <a:xfrm>
              <a:off x="5001350" y="3044263"/>
              <a:ext cx="3600" cy="3600"/>
            </a:xfrm>
            <a:custGeom>
              <a:avLst/>
              <a:gdLst/>
              <a:ahLst/>
              <a:cxnLst/>
              <a:rect l="l" t="t" r="r" b="b"/>
              <a:pathLst>
                <a:path w="144" h="144" extrusionOk="0">
                  <a:moveTo>
                    <a:pt x="72" y="1"/>
                  </a:moveTo>
                  <a:cubicBezTo>
                    <a:pt x="25" y="1"/>
                    <a:pt x="1" y="25"/>
                    <a:pt x="1" y="72"/>
                  </a:cubicBezTo>
                  <a:cubicBezTo>
                    <a:pt x="1" y="120"/>
                    <a:pt x="25" y="144"/>
                    <a:pt x="72" y="144"/>
                  </a:cubicBezTo>
                  <a:cubicBezTo>
                    <a:pt x="120" y="144"/>
                    <a:pt x="144" y="120"/>
                    <a:pt x="144" y="72"/>
                  </a:cubicBezTo>
                  <a:cubicBezTo>
                    <a:pt x="144" y="25"/>
                    <a:pt x="120"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4"/>
            <p:cNvSpPr/>
            <p:nvPr/>
          </p:nvSpPr>
          <p:spPr>
            <a:xfrm>
              <a:off x="5001350" y="3029088"/>
              <a:ext cx="3600" cy="3600"/>
            </a:xfrm>
            <a:custGeom>
              <a:avLst/>
              <a:gdLst/>
              <a:ahLst/>
              <a:cxnLst/>
              <a:rect l="l" t="t" r="r" b="b"/>
              <a:pathLst>
                <a:path w="144" h="144" extrusionOk="0">
                  <a:moveTo>
                    <a:pt x="72" y="1"/>
                  </a:moveTo>
                  <a:cubicBezTo>
                    <a:pt x="25" y="1"/>
                    <a:pt x="1" y="24"/>
                    <a:pt x="1" y="72"/>
                  </a:cubicBezTo>
                  <a:cubicBezTo>
                    <a:pt x="1" y="120"/>
                    <a:pt x="25" y="143"/>
                    <a:pt x="72" y="143"/>
                  </a:cubicBezTo>
                  <a:cubicBezTo>
                    <a:pt x="120" y="143"/>
                    <a:pt x="144" y="120"/>
                    <a:pt x="144" y="72"/>
                  </a:cubicBezTo>
                  <a:cubicBezTo>
                    <a:pt x="144" y="24"/>
                    <a:pt x="120"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4"/>
            <p:cNvSpPr/>
            <p:nvPr/>
          </p:nvSpPr>
          <p:spPr>
            <a:xfrm>
              <a:off x="4984100" y="3105288"/>
              <a:ext cx="3900" cy="3600"/>
            </a:xfrm>
            <a:custGeom>
              <a:avLst/>
              <a:gdLst/>
              <a:ahLst/>
              <a:cxnLst/>
              <a:rect l="l" t="t" r="r" b="b"/>
              <a:pathLst>
                <a:path w="156" h="144" extrusionOk="0">
                  <a:moveTo>
                    <a:pt x="72" y="1"/>
                  </a:moveTo>
                  <a:cubicBezTo>
                    <a:pt x="48" y="1"/>
                    <a:pt x="0" y="24"/>
                    <a:pt x="0" y="72"/>
                  </a:cubicBezTo>
                  <a:cubicBezTo>
                    <a:pt x="0" y="120"/>
                    <a:pt x="36" y="143"/>
                    <a:pt x="72" y="143"/>
                  </a:cubicBezTo>
                  <a:cubicBezTo>
                    <a:pt x="119" y="143"/>
                    <a:pt x="155" y="120"/>
                    <a:pt x="155" y="72"/>
                  </a:cubicBezTo>
                  <a:cubicBezTo>
                    <a:pt x="155" y="24"/>
                    <a:pt x="119"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4"/>
            <p:cNvSpPr/>
            <p:nvPr/>
          </p:nvSpPr>
          <p:spPr>
            <a:xfrm>
              <a:off x="4984100" y="3090113"/>
              <a:ext cx="3900" cy="3600"/>
            </a:xfrm>
            <a:custGeom>
              <a:avLst/>
              <a:gdLst/>
              <a:ahLst/>
              <a:cxnLst/>
              <a:rect l="l" t="t" r="r" b="b"/>
              <a:pathLst>
                <a:path w="156" h="144" extrusionOk="0">
                  <a:moveTo>
                    <a:pt x="72" y="0"/>
                  </a:moveTo>
                  <a:cubicBezTo>
                    <a:pt x="48" y="0"/>
                    <a:pt x="0" y="24"/>
                    <a:pt x="0" y="72"/>
                  </a:cubicBezTo>
                  <a:cubicBezTo>
                    <a:pt x="0" y="119"/>
                    <a:pt x="36" y="143"/>
                    <a:pt x="72" y="143"/>
                  </a:cubicBezTo>
                  <a:cubicBezTo>
                    <a:pt x="119" y="143"/>
                    <a:pt x="155" y="119"/>
                    <a:pt x="155" y="72"/>
                  </a:cubicBezTo>
                  <a:cubicBezTo>
                    <a:pt x="155" y="24"/>
                    <a:pt x="119"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4"/>
            <p:cNvSpPr/>
            <p:nvPr/>
          </p:nvSpPr>
          <p:spPr>
            <a:xfrm>
              <a:off x="4984100" y="3074638"/>
              <a:ext cx="3900" cy="3900"/>
            </a:xfrm>
            <a:custGeom>
              <a:avLst/>
              <a:gdLst/>
              <a:ahLst/>
              <a:cxnLst/>
              <a:rect l="l" t="t" r="r" b="b"/>
              <a:pathLst>
                <a:path w="156" h="156" extrusionOk="0">
                  <a:moveTo>
                    <a:pt x="72" y="0"/>
                  </a:moveTo>
                  <a:cubicBezTo>
                    <a:pt x="48" y="0"/>
                    <a:pt x="0" y="36"/>
                    <a:pt x="0" y="84"/>
                  </a:cubicBezTo>
                  <a:cubicBezTo>
                    <a:pt x="0" y="119"/>
                    <a:pt x="36" y="155"/>
                    <a:pt x="72" y="155"/>
                  </a:cubicBezTo>
                  <a:cubicBezTo>
                    <a:pt x="119" y="155"/>
                    <a:pt x="155" y="119"/>
                    <a:pt x="155" y="84"/>
                  </a:cubicBezTo>
                  <a:cubicBezTo>
                    <a:pt x="155" y="36"/>
                    <a:pt x="119"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4"/>
            <p:cNvSpPr/>
            <p:nvPr/>
          </p:nvSpPr>
          <p:spPr>
            <a:xfrm>
              <a:off x="4984100" y="3059463"/>
              <a:ext cx="3900" cy="3875"/>
            </a:xfrm>
            <a:custGeom>
              <a:avLst/>
              <a:gdLst/>
              <a:ahLst/>
              <a:cxnLst/>
              <a:rect l="l" t="t" r="r" b="b"/>
              <a:pathLst>
                <a:path w="156" h="155" extrusionOk="0">
                  <a:moveTo>
                    <a:pt x="72" y="0"/>
                  </a:moveTo>
                  <a:cubicBezTo>
                    <a:pt x="48" y="0"/>
                    <a:pt x="0" y="36"/>
                    <a:pt x="0" y="71"/>
                  </a:cubicBezTo>
                  <a:cubicBezTo>
                    <a:pt x="0" y="119"/>
                    <a:pt x="36" y="155"/>
                    <a:pt x="72" y="155"/>
                  </a:cubicBezTo>
                  <a:cubicBezTo>
                    <a:pt x="119" y="155"/>
                    <a:pt x="155" y="119"/>
                    <a:pt x="155" y="71"/>
                  </a:cubicBezTo>
                  <a:cubicBezTo>
                    <a:pt x="155" y="36"/>
                    <a:pt x="119"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4"/>
            <p:cNvSpPr/>
            <p:nvPr/>
          </p:nvSpPr>
          <p:spPr>
            <a:xfrm>
              <a:off x="4984100" y="3044263"/>
              <a:ext cx="3900" cy="3600"/>
            </a:xfrm>
            <a:custGeom>
              <a:avLst/>
              <a:gdLst/>
              <a:ahLst/>
              <a:cxnLst/>
              <a:rect l="l" t="t" r="r" b="b"/>
              <a:pathLst>
                <a:path w="156" h="144" extrusionOk="0">
                  <a:moveTo>
                    <a:pt x="72" y="1"/>
                  </a:moveTo>
                  <a:cubicBezTo>
                    <a:pt x="48" y="1"/>
                    <a:pt x="0" y="25"/>
                    <a:pt x="0" y="72"/>
                  </a:cubicBezTo>
                  <a:cubicBezTo>
                    <a:pt x="0" y="120"/>
                    <a:pt x="36" y="144"/>
                    <a:pt x="72" y="144"/>
                  </a:cubicBezTo>
                  <a:cubicBezTo>
                    <a:pt x="119" y="144"/>
                    <a:pt x="155" y="120"/>
                    <a:pt x="155" y="72"/>
                  </a:cubicBezTo>
                  <a:cubicBezTo>
                    <a:pt x="155" y="25"/>
                    <a:pt x="119"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4"/>
            <p:cNvSpPr/>
            <p:nvPr/>
          </p:nvSpPr>
          <p:spPr>
            <a:xfrm>
              <a:off x="4967425" y="3090113"/>
              <a:ext cx="3600" cy="3600"/>
            </a:xfrm>
            <a:custGeom>
              <a:avLst/>
              <a:gdLst/>
              <a:ahLst/>
              <a:cxnLst/>
              <a:rect l="l" t="t" r="r" b="b"/>
              <a:pathLst>
                <a:path w="144" h="144" extrusionOk="0">
                  <a:moveTo>
                    <a:pt x="72" y="0"/>
                  </a:moveTo>
                  <a:cubicBezTo>
                    <a:pt x="24" y="0"/>
                    <a:pt x="1" y="24"/>
                    <a:pt x="1" y="72"/>
                  </a:cubicBezTo>
                  <a:cubicBezTo>
                    <a:pt x="1" y="119"/>
                    <a:pt x="24" y="143"/>
                    <a:pt x="72" y="143"/>
                  </a:cubicBezTo>
                  <a:cubicBezTo>
                    <a:pt x="120" y="143"/>
                    <a:pt x="143" y="119"/>
                    <a:pt x="143" y="72"/>
                  </a:cubicBezTo>
                  <a:cubicBezTo>
                    <a:pt x="143" y="24"/>
                    <a:pt x="120"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4"/>
            <p:cNvSpPr/>
            <p:nvPr/>
          </p:nvSpPr>
          <p:spPr>
            <a:xfrm>
              <a:off x="4967425" y="3074638"/>
              <a:ext cx="3600" cy="3900"/>
            </a:xfrm>
            <a:custGeom>
              <a:avLst/>
              <a:gdLst/>
              <a:ahLst/>
              <a:cxnLst/>
              <a:rect l="l" t="t" r="r" b="b"/>
              <a:pathLst>
                <a:path w="144" h="156" extrusionOk="0">
                  <a:moveTo>
                    <a:pt x="72" y="0"/>
                  </a:moveTo>
                  <a:cubicBezTo>
                    <a:pt x="24" y="0"/>
                    <a:pt x="1" y="36"/>
                    <a:pt x="1" y="84"/>
                  </a:cubicBezTo>
                  <a:cubicBezTo>
                    <a:pt x="1" y="119"/>
                    <a:pt x="24" y="155"/>
                    <a:pt x="72" y="155"/>
                  </a:cubicBezTo>
                  <a:cubicBezTo>
                    <a:pt x="120" y="155"/>
                    <a:pt x="143" y="119"/>
                    <a:pt x="143" y="84"/>
                  </a:cubicBezTo>
                  <a:cubicBezTo>
                    <a:pt x="143" y="36"/>
                    <a:pt x="120"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4"/>
            <p:cNvSpPr/>
            <p:nvPr/>
          </p:nvSpPr>
          <p:spPr>
            <a:xfrm>
              <a:off x="4967425" y="3059463"/>
              <a:ext cx="3600" cy="3875"/>
            </a:xfrm>
            <a:custGeom>
              <a:avLst/>
              <a:gdLst/>
              <a:ahLst/>
              <a:cxnLst/>
              <a:rect l="l" t="t" r="r" b="b"/>
              <a:pathLst>
                <a:path w="144" h="155" extrusionOk="0">
                  <a:moveTo>
                    <a:pt x="72" y="0"/>
                  </a:moveTo>
                  <a:cubicBezTo>
                    <a:pt x="24" y="0"/>
                    <a:pt x="1" y="36"/>
                    <a:pt x="1" y="71"/>
                  </a:cubicBezTo>
                  <a:cubicBezTo>
                    <a:pt x="1" y="119"/>
                    <a:pt x="24" y="155"/>
                    <a:pt x="72" y="155"/>
                  </a:cubicBezTo>
                  <a:cubicBezTo>
                    <a:pt x="120" y="155"/>
                    <a:pt x="143" y="119"/>
                    <a:pt x="143" y="71"/>
                  </a:cubicBezTo>
                  <a:cubicBezTo>
                    <a:pt x="143" y="36"/>
                    <a:pt x="120"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4"/>
            <p:cNvSpPr/>
            <p:nvPr/>
          </p:nvSpPr>
          <p:spPr>
            <a:xfrm>
              <a:off x="4950175" y="3074638"/>
              <a:ext cx="3875" cy="3900"/>
            </a:xfrm>
            <a:custGeom>
              <a:avLst/>
              <a:gdLst/>
              <a:ahLst/>
              <a:cxnLst/>
              <a:rect l="l" t="t" r="r" b="b"/>
              <a:pathLst>
                <a:path w="155" h="156" extrusionOk="0">
                  <a:moveTo>
                    <a:pt x="83" y="0"/>
                  </a:moveTo>
                  <a:cubicBezTo>
                    <a:pt x="36" y="0"/>
                    <a:pt x="0" y="36"/>
                    <a:pt x="0" y="84"/>
                  </a:cubicBezTo>
                  <a:cubicBezTo>
                    <a:pt x="0" y="119"/>
                    <a:pt x="36" y="155"/>
                    <a:pt x="83" y="155"/>
                  </a:cubicBezTo>
                  <a:cubicBezTo>
                    <a:pt x="119" y="155"/>
                    <a:pt x="155" y="119"/>
                    <a:pt x="155" y="84"/>
                  </a:cubicBezTo>
                  <a:cubicBezTo>
                    <a:pt x="155" y="36"/>
                    <a:pt x="119" y="0"/>
                    <a:pt x="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 name="Google Shape;133;p4"/>
          <p:cNvGrpSpPr/>
          <p:nvPr/>
        </p:nvGrpSpPr>
        <p:grpSpPr>
          <a:xfrm>
            <a:off x="3876381" y="4522646"/>
            <a:ext cx="1391239" cy="1387652"/>
            <a:chOff x="4010494" y="4522646"/>
            <a:chExt cx="1391239" cy="1387652"/>
          </a:xfrm>
        </p:grpSpPr>
        <p:sp>
          <p:nvSpPr>
            <p:cNvPr id="134" name="Google Shape;134;p4"/>
            <p:cNvSpPr/>
            <p:nvPr/>
          </p:nvSpPr>
          <p:spPr>
            <a:xfrm rot="435267">
              <a:off x="4083847" y="4596260"/>
              <a:ext cx="1244549" cy="1240425"/>
            </a:xfrm>
            <a:custGeom>
              <a:avLst/>
              <a:gdLst/>
              <a:ahLst/>
              <a:cxnLst/>
              <a:rect l="l" t="t" r="r" b="b"/>
              <a:pathLst>
                <a:path w="28969" h="28873" extrusionOk="0">
                  <a:moveTo>
                    <a:pt x="27814" y="0"/>
                  </a:moveTo>
                  <a:cubicBezTo>
                    <a:pt x="28075" y="0"/>
                    <a:pt x="28349" y="107"/>
                    <a:pt x="28552" y="310"/>
                  </a:cubicBezTo>
                  <a:cubicBezTo>
                    <a:pt x="28968" y="727"/>
                    <a:pt x="28968" y="1381"/>
                    <a:pt x="28552" y="1798"/>
                  </a:cubicBezTo>
                  <a:lnTo>
                    <a:pt x="1906" y="28456"/>
                  </a:lnTo>
                  <a:cubicBezTo>
                    <a:pt x="1489" y="28873"/>
                    <a:pt x="834" y="28873"/>
                    <a:pt x="417" y="28456"/>
                  </a:cubicBezTo>
                  <a:cubicBezTo>
                    <a:pt x="1" y="28039"/>
                    <a:pt x="1" y="27385"/>
                    <a:pt x="417" y="26968"/>
                  </a:cubicBezTo>
                  <a:lnTo>
                    <a:pt x="27063" y="310"/>
                  </a:lnTo>
                  <a:cubicBezTo>
                    <a:pt x="27278" y="107"/>
                    <a:pt x="27552" y="0"/>
                    <a:pt x="27814" y="0"/>
                  </a:cubicBezTo>
                  <a:close/>
                </a:path>
              </a:pathLst>
            </a:custGeom>
            <a:gradFill>
              <a:gsLst>
                <a:gs pos="0">
                  <a:schemeClr val="dk2"/>
                </a:gs>
                <a:gs pos="50000">
                  <a:schemeClr val="dk2"/>
                </a:gs>
                <a:gs pos="100000">
                  <a:schemeClr val="lt2"/>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5" name="Google Shape;135;p4"/>
            <p:cNvCxnSpPr/>
            <p:nvPr/>
          </p:nvCxnSpPr>
          <p:spPr>
            <a:xfrm rot="436104" flipH="1">
              <a:off x="4646601" y="4866128"/>
              <a:ext cx="713735" cy="700711"/>
            </a:xfrm>
            <a:prstGeom prst="straightConnector1">
              <a:avLst/>
            </a:prstGeom>
            <a:noFill/>
            <a:ln w="9525" cap="flat" cmpd="sng">
              <a:solidFill>
                <a:schemeClr val="dk1"/>
              </a:solidFill>
              <a:prstDash val="solid"/>
              <a:round/>
              <a:headEnd type="none" w="med" len="med"/>
              <a:tailEnd type="none" w="med" len="med"/>
            </a:ln>
          </p:spPr>
        </p:cxnSp>
        <p:cxnSp>
          <p:nvCxnSpPr>
            <p:cNvPr id="136" name="Google Shape;136;p4"/>
            <p:cNvCxnSpPr/>
            <p:nvPr/>
          </p:nvCxnSpPr>
          <p:spPr>
            <a:xfrm rot="436104" flipH="1">
              <a:off x="4051876" y="4866128"/>
              <a:ext cx="713735" cy="700711"/>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78"/>
        <p:cNvGrpSpPr/>
        <p:nvPr/>
      </p:nvGrpSpPr>
      <p:grpSpPr>
        <a:xfrm>
          <a:off x="0" y="0"/>
          <a:ext cx="0" cy="0"/>
          <a:chOff x="0" y="0"/>
          <a:chExt cx="0" cy="0"/>
        </a:xfrm>
      </p:grpSpPr>
      <p:sp>
        <p:nvSpPr>
          <p:cNvPr id="179" name="Google Shape;179;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80" name="Google Shape;180;p6"/>
          <p:cNvSpPr/>
          <p:nvPr/>
        </p:nvSpPr>
        <p:spPr>
          <a:xfrm rot="-3599986">
            <a:off x="7364768" y="717262"/>
            <a:ext cx="4319099" cy="2721743"/>
          </a:xfrm>
          <a:custGeom>
            <a:avLst/>
            <a:gdLst/>
            <a:ahLst/>
            <a:cxnLst/>
            <a:rect l="l" t="t" r="r" b="b"/>
            <a:pathLst>
              <a:path w="34756" h="21902" extrusionOk="0">
                <a:moveTo>
                  <a:pt x="20385" y="1"/>
                </a:moveTo>
                <a:cubicBezTo>
                  <a:pt x="18425" y="1"/>
                  <a:pt x="17263" y="741"/>
                  <a:pt x="16955" y="953"/>
                </a:cubicBezTo>
                <a:cubicBezTo>
                  <a:pt x="16205" y="1441"/>
                  <a:pt x="15717" y="2287"/>
                  <a:pt x="15622" y="3180"/>
                </a:cubicBezTo>
                <a:cubicBezTo>
                  <a:pt x="15586" y="3692"/>
                  <a:pt x="15658" y="4239"/>
                  <a:pt x="15431" y="4692"/>
                </a:cubicBezTo>
                <a:cubicBezTo>
                  <a:pt x="15152" y="5229"/>
                  <a:pt x="14504" y="5493"/>
                  <a:pt x="13883" y="5493"/>
                </a:cubicBezTo>
                <a:cubicBezTo>
                  <a:pt x="13843" y="5493"/>
                  <a:pt x="13804" y="5492"/>
                  <a:pt x="13765" y="5489"/>
                </a:cubicBezTo>
                <a:cubicBezTo>
                  <a:pt x="13110" y="5466"/>
                  <a:pt x="12503" y="5239"/>
                  <a:pt x="11860" y="5085"/>
                </a:cubicBezTo>
                <a:cubicBezTo>
                  <a:pt x="11583" y="5028"/>
                  <a:pt x="11298" y="4988"/>
                  <a:pt x="11019" y="4988"/>
                </a:cubicBezTo>
                <a:cubicBezTo>
                  <a:pt x="10647" y="4988"/>
                  <a:pt x="10286" y="5060"/>
                  <a:pt x="9967" y="5263"/>
                </a:cubicBezTo>
                <a:cubicBezTo>
                  <a:pt x="9252" y="5728"/>
                  <a:pt x="9038" y="6716"/>
                  <a:pt x="9181" y="7549"/>
                </a:cubicBezTo>
                <a:cubicBezTo>
                  <a:pt x="9335" y="8383"/>
                  <a:pt x="9776" y="9133"/>
                  <a:pt x="10133" y="9907"/>
                </a:cubicBezTo>
                <a:cubicBezTo>
                  <a:pt x="10490" y="10681"/>
                  <a:pt x="10788" y="11550"/>
                  <a:pt x="10586" y="12383"/>
                </a:cubicBezTo>
                <a:cubicBezTo>
                  <a:pt x="10431" y="13002"/>
                  <a:pt x="10014" y="13562"/>
                  <a:pt x="9455" y="13860"/>
                </a:cubicBezTo>
                <a:cubicBezTo>
                  <a:pt x="9053" y="14069"/>
                  <a:pt x="8619" y="14150"/>
                  <a:pt x="8171" y="14150"/>
                </a:cubicBezTo>
                <a:cubicBezTo>
                  <a:pt x="7422" y="14150"/>
                  <a:pt x="6636" y="13924"/>
                  <a:pt x="5906" y="13693"/>
                </a:cubicBezTo>
                <a:cubicBezTo>
                  <a:pt x="5121" y="13443"/>
                  <a:pt x="4335" y="13205"/>
                  <a:pt x="3501" y="13145"/>
                </a:cubicBezTo>
                <a:cubicBezTo>
                  <a:pt x="3391" y="13137"/>
                  <a:pt x="3280" y="13133"/>
                  <a:pt x="3168" y="13133"/>
                </a:cubicBezTo>
                <a:cubicBezTo>
                  <a:pt x="2450" y="13133"/>
                  <a:pt x="1721" y="13304"/>
                  <a:pt x="1144" y="13717"/>
                </a:cubicBezTo>
                <a:cubicBezTo>
                  <a:pt x="537" y="14169"/>
                  <a:pt x="120" y="14943"/>
                  <a:pt x="191" y="15681"/>
                </a:cubicBezTo>
                <a:cubicBezTo>
                  <a:pt x="1" y="16991"/>
                  <a:pt x="477" y="18598"/>
                  <a:pt x="1084" y="19491"/>
                </a:cubicBezTo>
                <a:cubicBezTo>
                  <a:pt x="2073" y="20956"/>
                  <a:pt x="3740" y="21813"/>
                  <a:pt x="5430" y="21896"/>
                </a:cubicBezTo>
                <a:cubicBezTo>
                  <a:pt x="5519" y="21900"/>
                  <a:pt x="5607" y="21902"/>
                  <a:pt x="5695" y="21902"/>
                </a:cubicBezTo>
                <a:cubicBezTo>
                  <a:pt x="8342" y="21902"/>
                  <a:pt x="10769" y="20217"/>
                  <a:pt x="13419" y="19836"/>
                </a:cubicBezTo>
                <a:cubicBezTo>
                  <a:pt x="13826" y="19779"/>
                  <a:pt x="14231" y="19753"/>
                  <a:pt x="14637" y="19753"/>
                </a:cubicBezTo>
                <a:cubicBezTo>
                  <a:pt x="17083" y="19753"/>
                  <a:pt x="19515" y="20683"/>
                  <a:pt x="21956" y="21122"/>
                </a:cubicBezTo>
                <a:cubicBezTo>
                  <a:pt x="23037" y="21312"/>
                  <a:pt x="24137" y="21408"/>
                  <a:pt x="25238" y="21408"/>
                </a:cubicBezTo>
                <a:cubicBezTo>
                  <a:pt x="26212" y="21408"/>
                  <a:pt x="27186" y="21333"/>
                  <a:pt x="28147" y="21182"/>
                </a:cubicBezTo>
                <a:cubicBezTo>
                  <a:pt x="29481" y="20968"/>
                  <a:pt x="30826" y="20598"/>
                  <a:pt x="31981" y="19848"/>
                </a:cubicBezTo>
                <a:cubicBezTo>
                  <a:pt x="33124" y="19110"/>
                  <a:pt x="34077" y="17931"/>
                  <a:pt x="34362" y="16538"/>
                </a:cubicBezTo>
                <a:cubicBezTo>
                  <a:pt x="34755" y="14800"/>
                  <a:pt x="33993" y="12931"/>
                  <a:pt x="32791" y="11669"/>
                </a:cubicBezTo>
                <a:cubicBezTo>
                  <a:pt x="31576" y="10383"/>
                  <a:pt x="29969" y="9609"/>
                  <a:pt x="28362" y="9002"/>
                </a:cubicBezTo>
                <a:cubicBezTo>
                  <a:pt x="27373" y="8633"/>
                  <a:pt x="26361" y="8311"/>
                  <a:pt x="25468" y="7728"/>
                </a:cubicBezTo>
                <a:cubicBezTo>
                  <a:pt x="24575" y="7144"/>
                  <a:pt x="23802" y="6251"/>
                  <a:pt x="23635" y="5144"/>
                </a:cubicBezTo>
                <a:cubicBezTo>
                  <a:pt x="23504" y="4335"/>
                  <a:pt x="23718" y="3489"/>
                  <a:pt x="23563" y="2680"/>
                </a:cubicBezTo>
                <a:cubicBezTo>
                  <a:pt x="23278" y="1203"/>
                  <a:pt x="21861" y="13"/>
                  <a:pt x="20432" y="1"/>
                </a:cubicBezTo>
                <a:cubicBezTo>
                  <a:pt x="20416" y="1"/>
                  <a:pt x="20401" y="1"/>
                  <a:pt x="20385" y="1"/>
                </a:cubicBez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6"/>
          <p:cNvSpPr/>
          <p:nvPr/>
        </p:nvSpPr>
        <p:spPr>
          <a:xfrm rot="3599986" flipH="1">
            <a:off x="-2713057" y="717262"/>
            <a:ext cx="4319099" cy="2721743"/>
          </a:xfrm>
          <a:custGeom>
            <a:avLst/>
            <a:gdLst/>
            <a:ahLst/>
            <a:cxnLst/>
            <a:rect l="l" t="t" r="r" b="b"/>
            <a:pathLst>
              <a:path w="34756" h="21902" extrusionOk="0">
                <a:moveTo>
                  <a:pt x="20385" y="1"/>
                </a:moveTo>
                <a:cubicBezTo>
                  <a:pt x="18425" y="1"/>
                  <a:pt x="17263" y="741"/>
                  <a:pt x="16955" y="953"/>
                </a:cubicBezTo>
                <a:cubicBezTo>
                  <a:pt x="16205" y="1441"/>
                  <a:pt x="15717" y="2287"/>
                  <a:pt x="15622" y="3180"/>
                </a:cubicBezTo>
                <a:cubicBezTo>
                  <a:pt x="15586" y="3692"/>
                  <a:pt x="15658" y="4239"/>
                  <a:pt x="15431" y="4692"/>
                </a:cubicBezTo>
                <a:cubicBezTo>
                  <a:pt x="15152" y="5229"/>
                  <a:pt x="14504" y="5493"/>
                  <a:pt x="13883" y="5493"/>
                </a:cubicBezTo>
                <a:cubicBezTo>
                  <a:pt x="13843" y="5493"/>
                  <a:pt x="13804" y="5492"/>
                  <a:pt x="13765" y="5489"/>
                </a:cubicBezTo>
                <a:cubicBezTo>
                  <a:pt x="13110" y="5466"/>
                  <a:pt x="12503" y="5239"/>
                  <a:pt x="11860" y="5085"/>
                </a:cubicBezTo>
                <a:cubicBezTo>
                  <a:pt x="11583" y="5028"/>
                  <a:pt x="11298" y="4988"/>
                  <a:pt x="11019" y="4988"/>
                </a:cubicBezTo>
                <a:cubicBezTo>
                  <a:pt x="10647" y="4988"/>
                  <a:pt x="10286" y="5060"/>
                  <a:pt x="9967" y="5263"/>
                </a:cubicBezTo>
                <a:cubicBezTo>
                  <a:pt x="9252" y="5728"/>
                  <a:pt x="9038" y="6716"/>
                  <a:pt x="9181" y="7549"/>
                </a:cubicBezTo>
                <a:cubicBezTo>
                  <a:pt x="9335" y="8383"/>
                  <a:pt x="9776" y="9133"/>
                  <a:pt x="10133" y="9907"/>
                </a:cubicBezTo>
                <a:cubicBezTo>
                  <a:pt x="10490" y="10681"/>
                  <a:pt x="10788" y="11550"/>
                  <a:pt x="10586" y="12383"/>
                </a:cubicBezTo>
                <a:cubicBezTo>
                  <a:pt x="10431" y="13002"/>
                  <a:pt x="10014" y="13562"/>
                  <a:pt x="9455" y="13860"/>
                </a:cubicBezTo>
                <a:cubicBezTo>
                  <a:pt x="9053" y="14069"/>
                  <a:pt x="8619" y="14150"/>
                  <a:pt x="8171" y="14150"/>
                </a:cubicBezTo>
                <a:cubicBezTo>
                  <a:pt x="7422" y="14150"/>
                  <a:pt x="6636" y="13924"/>
                  <a:pt x="5906" y="13693"/>
                </a:cubicBezTo>
                <a:cubicBezTo>
                  <a:pt x="5121" y="13443"/>
                  <a:pt x="4335" y="13205"/>
                  <a:pt x="3501" y="13145"/>
                </a:cubicBezTo>
                <a:cubicBezTo>
                  <a:pt x="3391" y="13137"/>
                  <a:pt x="3280" y="13133"/>
                  <a:pt x="3168" y="13133"/>
                </a:cubicBezTo>
                <a:cubicBezTo>
                  <a:pt x="2450" y="13133"/>
                  <a:pt x="1721" y="13304"/>
                  <a:pt x="1144" y="13717"/>
                </a:cubicBezTo>
                <a:cubicBezTo>
                  <a:pt x="537" y="14169"/>
                  <a:pt x="120" y="14943"/>
                  <a:pt x="191" y="15681"/>
                </a:cubicBezTo>
                <a:cubicBezTo>
                  <a:pt x="1" y="16991"/>
                  <a:pt x="477" y="18598"/>
                  <a:pt x="1084" y="19491"/>
                </a:cubicBezTo>
                <a:cubicBezTo>
                  <a:pt x="2073" y="20956"/>
                  <a:pt x="3740" y="21813"/>
                  <a:pt x="5430" y="21896"/>
                </a:cubicBezTo>
                <a:cubicBezTo>
                  <a:pt x="5519" y="21900"/>
                  <a:pt x="5607" y="21902"/>
                  <a:pt x="5695" y="21902"/>
                </a:cubicBezTo>
                <a:cubicBezTo>
                  <a:pt x="8342" y="21902"/>
                  <a:pt x="10769" y="20217"/>
                  <a:pt x="13419" y="19836"/>
                </a:cubicBezTo>
                <a:cubicBezTo>
                  <a:pt x="13826" y="19779"/>
                  <a:pt x="14231" y="19753"/>
                  <a:pt x="14637" y="19753"/>
                </a:cubicBezTo>
                <a:cubicBezTo>
                  <a:pt x="17083" y="19753"/>
                  <a:pt x="19515" y="20683"/>
                  <a:pt x="21956" y="21122"/>
                </a:cubicBezTo>
                <a:cubicBezTo>
                  <a:pt x="23037" y="21312"/>
                  <a:pt x="24137" y="21408"/>
                  <a:pt x="25238" y="21408"/>
                </a:cubicBezTo>
                <a:cubicBezTo>
                  <a:pt x="26212" y="21408"/>
                  <a:pt x="27186" y="21333"/>
                  <a:pt x="28147" y="21182"/>
                </a:cubicBezTo>
                <a:cubicBezTo>
                  <a:pt x="29481" y="20968"/>
                  <a:pt x="30826" y="20598"/>
                  <a:pt x="31981" y="19848"/>
                </a:cubicBezTo>
                <a:cubicBezTo>
                  <a:pt x="33124" y="19110"/>
                  <a:pt x="34077" y="17931"/>
                  <a:pt x="34362" y="16538"/>
                </a:cubicBezTo>
                <a:cubicBezTo>
                  <a:pt x="34755" y="14800"/>
                  <a:pt x="33993" y="12931"/>
                  <a:pt x="32791" y="11669"/>
                </a:cubicBezTo>
                <a:cubicBezTo>
                  <a:pt x="31576" y="10383"/>
                  <a:pt x="29969" y="9609"/>
                  <a:pt x="28362" y="9002"/>
                </a:cubicBezTo>
                <a:cubicBezTo>
                  <a:pt x="27373" y="8633"/>
                  <a:pt x="26361" y="8311"/>
                  <a:pt x="25468" y="7728"/>
                </a:cubicBezTo>
                <a:cubicBezTo>
                  <a:pt x="24575" y="7144"/>
                  <a:pt x="23802" y="6251"/>
                  <a:pt x="23635" y="5144"/>
                </a:cubicBezTo>
                <a:cubicBezTo>
                  <a:pt x="23504" y="4335"/>
                  <a:pt x="23718" y="3489"/>
                  <a:pt x="23563" y="2680"/>
                </a:cubicBezTo>
                <a:cubicBezTo>
                  <a:pt x="23278" y="1203"/>
                  <a:pt x="21861" y="13"/>
                  <a:pt x="20432" y="1"/>
                </a:cubicBezTo>
                <a:cubicBezTo>
                  <a:pt x="20416" y="1"/>
                  <a:pt x="20401" y="1"/>
                  <a:pt x="20385" y="1"/>
                </a:cubicBez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2" name="Google Shape;182;p6"/>
          <p:cNvGrpSpPr/>
          <p:nvPr/>
        </p:nvGrpSpPr>
        <p:grpSpPr>
          <a:xfrm>
            <a:off x="8601699" y="3997293"/>
            <a:ext cx="438754" cy="772904"/>
            <a:chOff x="4950175" y="2998438"/>
            <a:chExt cx="88725" cy="156300"/>
          </a:xfrm>
        </p:grpSpPr>
        <p:sp>
          <p:nvSpPr>
            <p:cNvPr id="183" name="Google Shape;183;p6"/>
            <p:cNvSpPr/>
            <p:nvPr/>
          </p:nvSpPr>
          <p:spPr>
            <a:xfrm>
              <a:off x="5035000" y="3151138"/>
              <a:ext cx="3900" cy="3600"/>
            </a:xfrm>
            <a:custGeom>
              <a:avLst/>
              <a:gdLst/>
              <a:ahLst/>
              <a:cxnLst/>
              <a:rect l="l" t="t" r="r" b="b"/>
              <a:pathLst>
                <a:path w="156" h="144" extrusionOk="0">
                  <a:moveTo>
                    <a:pt x="72" y="0"/>
                  </a:moveTo>
                  <a:cubicBezTo>
                    <a:pt x="36" y="0"/>
                    <a:pt x="0" y="24"/>
                    <a:pt x="0" y="72"/>
                  </a:cubicBezTo>
                  <a:cubicBezTo>
                    <a:pt x="0" y="119"/>
                    <a:pt x="36" y="143"/>
                    <a:pt x="72" y="143"/>
                  </a:cubicBezTo>
                  <a:cubicBezTo>
                    <a:pt x="119" y="143"/>
                    <a:pt x="155" y="119"/>
                    <a:pt x="155" y="72"/>
                  </a:cubicBezTo>
                  <a:cubicBezTo>
                    <a:pt x="155" y="24"/>
                    <a:pt x="119"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6"/>
            <p:cNvSpPr/>
            <p:nvPr/>
          </p:nvSpPr>
          <p:spPr>
            <a:xfrm>
              <a:off x="5035000" y="3135663"/>
              <a:ext cx="3900" cy="3875"/>
            </a:xfrm>
            <a:custGeom>
              <a:avLst/>
              <a:gdLst/>
              <a:ahLst/>
              <a:cxnLst/>
              <a:rect l="l" t="t" r="r" b="b"/>
              <a:pathLst>
                <a:path w="156" h="155" extrusionOk="0">
                  <a:moveTo>
                    <a:pt x="72" y="0"/>
                  </a:moveTo>
                  <a:cubicBezTo>
                    <a:pt x="36" y="0"/>
                    <a:pt x="0" y="36"/>
                    <a:pt x="0" y="83"/>
                  </a:cubicBezTo>
                  <a:cubicBezTo>
                    <a:pt x="0" y="119"/>
                    <a:pt x="36" y="155"/>
                    <a:pt x="72" y="155"/>
                  </a:cubicBezTo>
                  <a:cubicBezTo>
                    <a:pt x="119" y="155"/>
                    <a:pt x="155" y="119"/>
                    <a:pt x="155" y="83"/>
                  </a:cubicBezTo>
                  <a:cubicBezTo>
                    <a:pt x="155" y="36"/>
                    <a:pt x="119"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6"/>
            <p:cNvSpPr/>
            <p:nvPr/>
          </p:nvSpPr>
          <p:spPr>
            <a:xfrm>
              <a:off x="5035000" y="3120463"/>
              <a:ext cx="3900" cy="3900"/>
            </a:xfrm>
            <a:custGeom>
              <a:avLst/>
              <a:gdLst/>
              <a:ahLst/>
              <a:cxnLst/>
              <a:rect l="l" t="t" r="r" b="b"/>
              <a:pathLst>
                <a:path w="156" h="156" extrusionOk="0">
                  <a:moveTo>
                    <a:pt x="72" y="1"/>
                  </a:moveTo>
                  <a:cubicBezTo>
                    <a:pt x="36" y="1"/>
                    <a:pt x="0" y="37"/>
                    <a:pt x="0" y="72"/>
                  </a:cubicBezTo>
                  <a:cubicBezTo>
                    <a:pt x="0" y="120"/>
                    <a:pt x="36" y="156"/>
                    <a:pt x="72" y="156"/>
                  </a:cubicBezTo>
                  <a:cubicBezTo>
                    <a:pt x="119" y="156"/>
                    <a:pt x="155" y="120"/>
                    <a:pt x="155" y="72"/>
                  </a:cubicBezTo>
                  <a:cubicBezTo>
                    <a:pt x="155" y="37"/>
                    <a:pt x="119"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6"/>
            <p:cNvSpPr/>
            <p:nvPr/>
          </p:nvSpPr>
          <p:spPr>
            <a:xfrm>
              <a:off x="5035000" y="3105288"/>
              <a:ext cx="3900" cy="3600"/>
            </a:xfrm>
            <a:custGeom>
              <a:avLst/>
              <a:gdLst/>
              <a:ahLst/>
              <a:cxnLst/>
              <a:rect l="l" t="t" r="r" b="b"/>
              <a:pathLst>
                <a:path w="156" h="144" extrusionOk="0">
                  <a:moveTo>
                    <a:pt x="72" y="1"/>
                  </a:moveTo>
                  <a:cubicBezTo>
                    <a:pt x="36" y="1"/>
                    <a:pt x="0" y="24"/>
                    <a:pt x="0" y="72"/>
                  </a:cubicBezTo>
                  <a:cubicBezTo>
                    <a:pt x="0" y="120"/>
                    <a:pt x="36" y="143"/>
                    <a:pt x="72" y="143"/>
                  </a:cubicBezTo>
                  <a:cubicBezTo>
                    <a:pt x="119" y="143"/>
                    <a:pt x="155" y="120"/>
                    <a:pt x="155" y="72"/>
                  </a:cubicBezTo>
                  <a:cubicBezTo>
                    <a:pt x="155" y="24"/>
                    <a:pt x="119"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6"/>
            <p:cNvSpPr/>
            <p:nvPr/>
          </p:nvSpPr>
          <p:spPr>
            <a:xfrm>
              <a:off x="5035000" y="3090113"/>
              <a:ext cx="3900" cy="3600"/>
            </a:xfrm>
            <a:custGeom>
              <a:avLst/>
              <a:gdLst/>
              <a:ahLst/>
              <a:cxnLst/>
              <a:rect l="l" t="t" r="r" b="b"/>
              <a:pathLst>
                <a:path w="156" h="144" extrusionOk="0">
                  <a:moveTo>
                    <a:pt x="72" y="0"/>
                  </a:moveTo>
                  <a:cubicBezTo>
                    <a:pt x="36" y="0"/>
                    <a:pt x="0" y="24"/>
                    <a:pt x="0" y="72"/>
                  </a:cubicBezTo>
                  <a:cubicBezTo>
                    <a:pt x="0" y="119"/>
                    <a:pt x="36" y="143"/>
                    <a:pt x="72" y="143"/>
                  </a:cubicBezTo>
                  <a:cubicBezTo>
                    <a:pt x="119" y="143"/>
                    <a:pt x="155" y="119"/>
                    <a:pt x="155" y="72"/>
                  </a:cubicBezTo>
                  <a:cubicBezTo>
                    <a:pt x="155" y="24"/>
                    <a:pt x="119"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6"/>
            <p:cNvSpPr/>
            <p:nvPr/>
          </p:nvSpPr>
          <p:spPr>
            <a:xfrm>
              <a:off x="5035000" y="3074638"/>
              <a:ext cx="3900" cy="3900"/>
            </a:xfrm>
            <a:custGeom>
              <a:avLst/>
              <a:gdLst/>
              <a:ahLst/>
              <a:cxnLst/>
              <a:rect l="l" t="t" r="r" b="b"/>
              <a:pathLst>
                <a:path w="156" h="156" extrusionOk="0">
                  <a:moveTo>
                    <a:pt x="72" y="0"/>
                  </a:moveTo>
                  <a:cubicBezTo>
                    <a:pt x="36" y="0"/>
                    <a:pt x="0" y="36"/>
                    <a:pt x="0" y="84"/>
                  </a:cubicBezTo>
                  <a:cubicBezTo>
                    <a:pt x="0" y="119"/>
                    <a:pt x="36" y="155"/>
                    <a:pt x="72" y="155"/>
                  </a:cubicBezTo>
                  <a:cubicBezTo>
                    <a:pt x="119" y="155"/>
                    <a:pt x="155" y="119"/>
                    <a:pt x="155" y="84"/>
                  </a:cubicBezTo>
                  <a:cubicBezTo>
                    <a:pt x="155" y="36"/>
                    <a:pt x="119"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6"/>
            <p:cNvSpPr/>
            <p:nvPr/>
          </p:nvSpPr>
          <p:spPr>
            <a:xfrm>
              <a:off x="5035000" y="3059463"/>
              <a:ext cx="3900" cy="3875"/>
            </a:xfrm>
            <a:custGeom>
              <a:avLst/>
              <a:gdLst/>
              <a:ahLst/>
              <a:cxnLst/>
              <a:rect l="l" t="t" r="r" b="b"/>
              <a:pathLst>
                <a:path w="156" h="155" extrusionOk="0">
                  <a:moveTo>
                    <a:pt x="72" y="0"/>
                  </a:moveTo>
                  <a:cubicBezTo>
                    <a:pt x="36" y="0"/>
                    <a:pt x="0" y="36"/>
                    <a:pt x="0" y="71"/>
                  </a:cubicBezTo>
                  <a:cubicBezTo>
                    <a:pt x="0" y="119"/>
                    <a:pt x="36" y="155"/>
                    <a:pt x="72" y="155"/>
                  </a:cubicBezTo>
                  <a:cubicBezTo>
                    <a:pt x="119" y="155"/>
                    <a:pt x="155" y="119"/>
                    <a:pt x="155" y="71"/>
                  </a:cubicBezTo>
                  <a:cubicBezTo>
                    <a:pt x="155" y="36"/>
                    <a:pt x="119"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6"/>
            <p:cNvSpPr/>
            <p:nvPr/>
          </p:nvSpPr>
          <p:spPr>
            <a:xfrm>
              <a:off x="5035000" y="3044263"/>
              <a:ext cx="3900" cy="3600"/>
            </a:xfrm>
            <a:custGeom>
              <a:avLst/>
              <a:gdLst/>
              <a:ahLst/>
              <a:cxnLst/>
              <a:rect l="l" t="t" r="r" b="b"/>
              <a:pathLst>
                <a:path w="156" h="144" extrusionOk="0">
                  <a:moveTo>
                    <a:pt x="72" y="1"/>
                  </a:moveTo>
                  <a:cubicBezTo>
                    <a:pt x="36" y="1"/>
                    <a:pt x="0" y="25"/>
                    <a:pt x="0" y="72"/>
                  </a:cubicBezTo>
                  <a:cubicBezTo>
                    <a:pt x="0" y="120"/>
                    <a:pt x="36" y="144"/>
                    <a:pt x="72" y="144"/>
                  </a:cubicBezTo>
                  <a:cubicBezTo>
                    <a:pt x="119" y="144"/>
                    <a:pt x="155" y="120"/>
                    <a:pt x="155" y="72"/>
                  </a:cubicBezTo>
                  <a:cubicBezTo>
                    <a:pt x="155" y="25"/>
                    <a:pt x="119"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6"/>
            <p:cNvSpPr/>
            <p:nvPr/>
          </p:nvSpPr>
          <p:spPr>
            <a:xfrm>
              <a:off x="5035000" y="3029088"/>
              <a:ext cx="3900" cy="3600"/>
            </a:xfrm>
            <a:custGeom>
              <a:avLst/>
              <a:gdLst/>
              <a:ahLst/>
              <a:cxnLst/>
              <a:rect l="l" t="t" r="r" b="b"/>
              <a:pathLst>
                <a:path w="156" h="144" extrusionOk="0">
                  <a:moveTo>
                    <a:pt x="72" y="1"/>
                  </a:moveTo>
                  <a:cubicBezTo>
                    <a:pt x="36" y="1"/>
                    <a:pt x="0" y="24"/>
                    <a:pt x="0" y="72"/>
                  </a:cubicBezTo>
                  <a:cubicBezTo>
                    <a:pt x="0" y="120"/>
                    <a:pt x="36" y="143"/>
                    <a:pt x="72" y="143"/>
                  </a:cubicBezTo>
                  <a:cubicBezTo>
                    <a:pt x="119" y="143"/>
                    <a:pt x="155" y="120"/>
                    <a:pt x="155" y="72"/>
                  </a:cubicBezTo>
                  <a:cubicBezTo>
                    <a:pt x="155" y="24"/>
                    <a:pt x="119"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6"/>
            <p:cNvSpPr/>
            <p:nvPr/>
          </p:nvSpPr>
          <p:spPr>
            <a:xfrm>
              <a:off x="5035000" y="3013613"/>
              <a:ext cx="3900" cy="3900"/>
            </a:xfrm>
            <a:custGeom>
              <a:avLst/>
              <a:gdLst/>
              <a:ahLst/>
              <a:cxnLst/>
              <a:rect l="l" t="t" r="r" b="b"/>
              <a:pathLst>
                <a:path w="156" h="156" extrusionOk="0">
                  <a:moveTo>
                    <a:pt x="72" y="0"/>
                  </a:moveTo>
                  <a:cubicBezTo>
                    <a:pt x="36" y="0"/>
                    <a:pt x="0" y="36"/>
                    <a:pt x="0" y="84"/>
                  </a:cubicBezTo>
                  <a:cubicBezTo>
                    <a:pt x="0" y="120"/>
                    <a:pt x="36" y="155"/>
                    <a:pt x="72" y="155"/>
                  </a:cubicBezTo>
                  <a:cubicBezTo>
                    <a:pt x="119" y="155"/>
                    <a:pt x="155" y="120"/>
                    <a:pt x="155" y="84"/>
                  </a:cubicBezTo>
                  <a:cubicBezTo>
                    <a:pt x="155" y="36"/>
                    <a:pt x="119"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6"/>
            <p:cNvSpPr/>
            <p:nvPr/>
          </p:nvSpPr>
          <p:spPr>
            <a:xfrm>
              <a:off x="5035000" y="2998438"/>
              <a:ext cx="3900" cy="3900"/>
            </a:xfrm>
            <a:custGeom>
              <a:avLst/>
              <a:gdLst/>
              <a:ahLst/>
              <a:cxnLst/>
              <a:rect l="l" t="t" r="r" b="b"/>
              <a:pathLst>
                <a:path w="156" h="156" extrusionOk="0">
                  <a:moveTo>
                    <a:pt x="72" y="0"/>
                  </a:moveTo>
                  <a:cubicBezTo>
                    <a:pt x="36" y="0"/>
                    <a:pt x="0" y="36"/>
                    <a:pt x="0" y="72"/>
                  </a:cubicBezTo>
                  <a:cubicBezTo>
                    <a:pt x="0" y="119"/>
                    <a:pt x="36" y="155"/>
                    <a:pt x="72" y="155"/>
                  </a:cubicBezTo>
                  <a:cubicBezTo>
                    <a:pt x="119" y="155"/>
                    <a:pt x="155" y="119"/>
                    <a:pt x="155" y="72"/>
                  </a:cubicBezTo>
                  <a:cubicBezTo>
                    <a:pt x="155" y="36"/>
                    <a:pt x="119"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6"/>
            <p:cNvSpPr/>
            <p:nvPr/>
          </p:nvSpPr>
          <p:spPr>
            <a:xfrm>
              <a:off x="5018025" y="3135663"/>
              <a:ext cx="3900" cy="3875"/>
            </a:xfrm>
            <a:custGeom>
              <a:avLst/>
              <a:gdLst/>
              <a:ahLst/>
              <a:cxnLst/>
              <a:rect l="l" t="t" r="r" b="b"/>
              <a:pathLst>
                <a:path w="156" h="155" extrusionOk="0">
                  <a:moveTo>
                    <a:pt x="84" y="0"/>
                  </a:moveTo>
                  <a:cubicBezTo>
                    <a:pt x="48" y="0"/>
                    <a:pt x="1" y="36"/>
                    <a:pt x="13" y="83"/>
                  </a:cubicBezTo>
                  <a:cubicBezTo>
                    <a:pt x="13" y="119"/>
                    <a:pt x="48" y="155"/>
                    <a:pt x="84" y="155"/>
                  </a:cubicBezTo>
                  <a:cubicBezTo>
                    <a:pt x="132" y="155"/>
                    <a:pt x="155" y="119"/>
                    <a:pt x="155" y="83"/>
                  </a:cubicBezTo>
                  <a:cubicBezTo>
                    <a:pt x="155" y="36"/>
                    <a:pt x="132" y="0"/>
                    <a:pt x="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6"/>
            <p:cNvSpPr/>
            <p:nvPr/>
          </p:nvSpPr>
          <p:spPr>
            <a:xfrm>
              <a:off x="5018025" y="3120463"/>
              <a:ext cx="3900" cy="3900"/>
            </a:xfrm>
            <a:custGeom>
              <a:avLst/>
              <a:gdLst/>
              <a:ahLst/>
              <a:cxnLst/>
              <a:rect l="l" t="t" r="r" b="b"/>
              <a:pathLst>
                <a:path w="156" h="156" extrusionOk="0">
                  <a:moveTo>
                    <a:pt x="84" y="1"/>
                  </a:moveTo>
                  <a:cubicBezTo>
                    <a:pt x="48" y="1"/>
                    <a:pt x="1" y="37"/>
                    <a:pt x="13" y="72"/>
                  </a:cubicBezTo>
                  <a:cubicBezTo>
                    <a:pt x="13" y="120"/>
                    <a:pt x="48" y="156"/>
                    <a:pt x="84" y="156"/>
                  </a:cubicBezTo>
                  <a:cubicBezTo>
                    <a:pt x="132" y="156"/>
                    <a:pt x="155" y="120"/>
                    <a:pt x="155" y="72"/>
                  </a:cubicBezTo>
                  <a:cubicBezTo>
                    <a:pt x="155" y="37"/>
                    <a:pt x="132" y="1"/>
                    <a:pt x="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6"/>
            <p:cNvSpPr/>
            <p:nvPr/>
          </p:nvSpPr>
          <p:spPr>
            <a:xfrm>
              <a:off x="5018025" y="3105288"/>
              <a:ext cx="3900" cy="3600"/>
            </a:xfrm>
            <a:custGeom>
              <a:avLst/>
              <a:gdLst/>
              <a:ahLst/>
              <a:cxnLst/>
              <a:rect l="l" t="t" r="r" b="b"/>
              <a:pathLst>
                <a:path w="156" h="144" extrusionOk="0">
                  <a:moveTo>
                    <a:pt x="84" y="1"/>
                  </a:moveTo>
                  <a:cubicBezTo>
                    <a:pt x="48" y="1"/>
                    <a:pt x="1" y="24"/>
                    <a:pt x="13" y="72"/>
                  </a:cubicBezTo>
                  <a:cubicBezTo>
                    <a:pt x="13" y="120"/>
                    <a:pt x="48" y="143"/>
                    <a:pt x="84" y="143"/>
                  </a:cubicBezTo>
                  <a:cubicBezTo>
                    <a:pt x="132" y="143"/>
                    <a:pt x="155" y="120"/>
                    <a:pt x="155" y="72"/>
                  </a:cubicBezTo>
                  <a:cubicBezTo>
                    <a:pt x="155" y="24"/>
                    <a:pt x="132" y="1"/>
                    <a:pt x="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6"/>
            <p:cNvSpPr/>
            <p:nvPr/>
          </p:nvSpPr>
          <p:spPr>
            <a:xfrm>
              <a:off x="5018325" y="3090113"/>
              <a:ext cx="3600" cy="3600"/>
            </a:xfrm>
            <a:custGeom>
              <a:avLst/>
              <a:gdLst/>
              <a:ahLst/>
              <a:cxnLst/>
              <a:rect l="l" t="t" r="r" b="b"/>
              <a:pathLst>
                <a:path w="144" h="144" extrusionOk="0">
                  <a:moveTo>
                    <a:pt x="72" y="0"/>
                  </a:moveTo>
                  <a:cubicBezTo>
                    <a:pt x="36" y="0"/>
                    <a:pt x="1" y="24"/>
                    <a:pt x="1" y="72"/>
                  </a:cubicBezTo>
                  <a:cubicBezTo>
                    <a:pt x="1" y="119"/>
                    <a:pt x="36" y="143"/>
                    <a:pt x="72" y="143"/>
                  </a:cubicBezTo>
                  <a:cubicBezTo>
                    <a:pt x="120" y="143"/>
                    <a:pt x="143" y="119"/>
                    <a:pt x="143" y="72"/>
                  </a:cubicBezTo>
                  <a:cubicBezTo>
                    <a:pt x="143" y="24"/>
                    <a:pt x="120"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6"/>
            <p:cNvSpPr/>
            <p:nvPr/>
          </p:nvSpPr>
          <p:spPr>
            <a:xfrm>
              <a:off x="5018325" y="3074638"/>
              <a:ext cx="3600" cy="3900"/>
            </a:xfrm>
            <a:custGeom>
              <a:avLst/>
              <a:gdLst/>
              <a:ahLst/>
              <a:cxnLst/>
              <a:rect l="l" t="t" r="r" b="b"/>
              <a:pathLst>
                <a:path w="144" h="156" extrusionOk="0">
                  <a:moveTo>
                    <a:pt x="72" y="0"/>
                  </a:moveTo>
                  <a:cubicBezTo>
                    <a:pt x="36" y="0"/>
                    <a:pt x="1" y="36"/>
                    <a:pt x="1" y="84"/>
                  </a:cubicBezTo>
                  <a:cubicBezTo>
                    <a:pt x="1" y="119"/>
                    <a:pt x="36" y="155"/>
                    <a:pt x="72" y="155"/>
                  </a:cubicBezTo>
                  <a:cubicBezTo>
                    <a:pt x="120" y="155"/>
                    <a:pt x="143" y="119"/>
                    <a:pt x="143" y="84"/>
                  </a:cubicBezTo>
                  <a:cubicBezTo>
                    <a:pt x="143" y="36"/>
                    <a:pt x="120"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6"/>
            <p:cNvSpPr/>
            <p:nvPr/>
          </p:nvSpPr>
          <p:spPr>
            <a:xfrm>
              <a:off x="5018325" y="3059463"/>
              <a:ext cx="3600" cy="3875"/>
            </a:xfrm>
            <a:custGeom>
              <a:avLst/>
              <a:gdLst/>
              <a:ahLst/>
              <a:cxnLst/>
              <a:rect l="l" t="t" r="r" b="b"/>
              <a:pathLst>
                <a:path w="144" h="155" extrusionOk="0">
                  <a:moveTo>
                    <a:pt x="72" y="0"/>
                  </a:moveTo>
                  <a:cubicBezTo>
                    <a:pt x="36" y="0"/>
                    <a:pt x="1" y="36"/>
                    <a:pt x="1" y="71"/>
                  </a:cubicBezTo>
                  <a:cubicBezTo>
                    <a:pt x="1" y="119"/>
                    <a:pt x="36" y="155"/>
                    <a:pt x="72" y="155"/>
                  </a:cubicBezTo>
                  <a:cubicBezTo>
                    <a:pt x="120" y="155"/>
                    <a:pt x="143" y="119"/>
                    <a:pt x="143" y="71"/>
                  </a:cubicBezTo>
                  <a:cubicBezTo>
                    <a:pt x="143" y="36"/>
                    <a:pt x="120"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6"/>
            <p:cNvSpPr/>
            <p:nvPr/>
          </p:nvSpPr>
          <p:spPr>
            <a:xfrm>
              <a:off x="5018025" y="3044263"/>
              <a:ext cx="3900" cy="3600"/>
            </a:xfrm>
            <a:custGeom>
              <a:avLst/>
              <a:gdLst/>
              <a:ahLst/>
              <a:cxnLst/>
              <a:rect l="l" t="t" r="r" b="b"/>
              <a:pathLst>
                <a:path w="156" h="144" extrusionOk="0">
                  <a:moveTo>
                    <a:pt x="84" y="1"/>
                  </a:moveTo>
                  <a:cubicBezTo>
                    <a:pt x="48" y="1"/>
                    <a:pt x="1" y="25"/>
                    <a:pt x="13" y="72"/>
                  </a:cubicBezTo>
                  <a:cubicBezTo>
                    <a:pt x="13" y="120"/>
                    <a:pt x="48" y="144"/>
                    <a:pt x="84" y="144"/>
                  </a:cubicBezTo>
                  <a:cubicBezTo>
                    <a:pt x="132" y="144"/>
                    <a:pt x="155" y="120"/>
                    <a:pt x="155" y="72"/>
                  </a:cubicBezTo>
                  <a:cubicBezTo>
                    <a:pt x="155" y="25"/>
                    <a:pt x="132" y="1"/>
                    <a:pt x="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6"/>
            <p:cNvSpPr/>
            <p:nvPr/>
          </p:nvSpPr>
          <p:spPr>
            <a:xfrm>
              <a:off x="5018025" y="3029088"/>
              <a:ext cx="3900" cy="3600"/>
            </a:xfrm>
            <a:custGeom>
              <a:avLst/>
              <a:gdLst/>
              <a:ahLst/>
              <a:cxnLst/>
              <a:rect l="l" t="t" r="r" b="b"/>
              <a:pathLst>
                <a:path w="156" h="144" extrusionOk="0">
                  <a:moveTo>
                    <a:pt x="84" y="1"/>
                  </a:moveTo>
                  <a:cubicBezTo>
                    <a:pt x="48" y="1"/>
                    <a:pt x="1" y="24"/>
                    <a:pt x="13" y="72"/>
                  </a:cubicBezTo>
                  <a:cubicBezTo>
                    <a:pt x="13" y="120"/>
                    <a:pt x="48" y="143"/>
                    <a:pt x="84" y="143"/>
                  </a:cubicBezTo>
                  <a:cubicBezTo>
                    <a:pt x="132" y="143"/>
                    <a:pt x="155" y="120"/>
                    <a:pt x="155" y="72"/>
                  </a:cubicBezTo>
                  <a:cubicBezTo>
                    <a:pt x="155" y="24"/>
                    <a:pt x="132" y="1"/>
                    <a:pt x="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6"/>
            <p:cNvSpPr/>
            <p:nvPr/>
          </p:nvSpPr>
          <p:spPr>
            <a:xfrm>
              <a:off x="5018025" y="3013613"/>
              <a:ext cx="3900" cy="3900"/>
            </a:xfrm>
            <a:custGeom>
              <a:avLst/>
              <a:gdLst/>
              <a:ahLst/>
              <a:cxnLst/>
              <a:rect l="l" t="t" r="r" b="b"/>
              <a:pathLst>
                <a:path w="156" h="156" extrusionOk="0">
                  <a:moveTo>
                    <a:pt x="84" y="0"/>
                  </a:moveTo>
                  <a:cubicBezTo>
                    <a:pt x="48" y="0"/>
                    <a:pt x="1" y="36"/>
                    <a:pt x="13" y="84"/>
                  </a:cubicBezTo>
                  <a:cubicBezTo>
                    <a:pt x="13" y="120"/>
                    <a:pt x="48" y="155"/>
                    <a:pt x="84" y="155"/>
                  </a:cubicBezTo>
                  <a:cubicBezTo>
                    <a:pt x="132" y="155"/>
                    <a:pt x="155" y="120"/>
                    <a:pt x="155" y="84"/>
                  </a:cubicBezTo>
                  <a:cubicBezTo>
                    <a:pt x="155" y="36"/>
                    <a:pt x="132" y="0"/>
                    <a:pt x="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6"/>
            <p:cNvSpPr/>
            <p:nvPr/>
          </p:nvSpPr>
          <p:spPr>
            <a:xfrm>
              <a:off x="5001350" y="3120463"/>
              <a:ext cx="3600" cy="3900"/>
            </a:xfrm>
            <a:custGeom>
              <a:avLst/>
              <a:gdLst/>
              <a:ahLst/>
              <a:cxnLst/>
              <a:rect l="l" t="t" r="r" b="b"/>
              <a:pathLst>
                <a:path w="144" h="156" extrusionOk="0">
                  <a:moveTo>
                    <a:pt x="72" y="1"/>
                  </a:moveTo>
                  <a:cubicBezTo>
                    <a:pt x="25" y="1"/>
                    <a:pt x="1" y="37"/>
                    <a:pt x="1" y="72"/>
                  </a:cubicBezTo>
                  <a:cubicBezTo>
                    <a:pt x="1" y="120"/>
                    <a:pt x="25" y="156"/>
                    <a:pt x="72" y="156"/>
                  </a:cubicBezTo>
                  <a:cubicBezTo>
                    <a:pt x="120" y="156"/>
                    <a:pt x="144" y="120"/>
                    <a:pt x="144" y="72"/>
                  </a:cubicBezTo>
                  <a:cubicBezTo>
                    <a:pt x="144" y="37"/>
                    <a:pt x="120"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6"/>
            <p:cNvSpPr/>
            <p:nvPr/>
          </p:nvSpPr>
          <p:spPr>
            <a:xfrm>
              <a:off x="5001350" y="3105288"/>
              <a:ext cx="3600" cy="3600"/>
            </a:xfrm>
            <a:custGeom>
              <a:avLst/>
              <a:gdLst/>
              <a:ahLst/>
              <a:cxnLst/>
              <a:rect l="l" t="t" r="r" b="b"/>
              <a:pathLst>
                <a:path w="144" h="144" extrusionOk="0">
                  <a:moveTo>
                    <a:pt x="72" y="1"/>
                  </a:moveTo>
                  <a:cubicBezTo>
                    <a:pt x="25" y="1"/>
                    <a:pt x="1" y="24"/>
                    <a:pt x="1" y="72"/>
                  </a:cubicBezTo>
                  <a:cubicBezTo>
                    <a:pt x="1" y="120"/>
                    <a:pt x="25" y="143"/>
                    <a:pt x="72" y="143"/>
                  </a:cubicBezTo>
                  <a:cubicBezTo>
                    <a:pt x="120" y="143"/>
                    <a:pt x="144" y="120"/>
                    <a:pt x="144" y="72"/>
                  </a:cubicBezTo>
                  <a:cubicBezTo>
                    <a:pt x="144" y="24"/>
                    <a:pt x="120"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6"/>
            <p:cNvSpPr/>
            <p:nvPr/>
          </p:nvSpPr>
          <p:spPr>
            <a:xfrm>
              <a:off x="5001350" y="3090113"/>
              <a:ext cx="3600" cy="3600"/>
            </a:xfrm>
            <a:custGeom>
              <a:avLst/>
              <a:gdLst/>
              <a:ahLst/>
              <a:cxnLst/>
              <a:rect l="l" t="t" r="r" b="b"/>
              <a:pathLst>
                <a:path w="144" h="144" extrusionOk="0">
                  <a:moveTo>
                    <a:pt x="72" y="0"/>
                  </a:moveTo>
                  <a:cubicBezTo>
                    <a:pt x="25" y="0"/>
                    <a:pt x="1" y="24"/>
                    <a:pt x="1" y="72"/>
                  </a:cubicBezTo>
                  <a:cubicBezTo>
                    <a:pt x="1" y="119"/>
                    <a:pt x="25" y="143"/>
                    <a:pt x="72" y="143"/>
                  </a:cubicBezTo>
                  <a:cubicBezTo>
                    <a:pt x="120" y="143"/>
                    <a:pt x="144" y="119"/>
                    <a:pt x="144" y="72"/>
                  </a:cubicBezTo>
                  <a:cubicBezTo>
                    <a:pt x="144" y="24"/>
                    <a:pt x="120"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6"/>
            <p:cNvSpPr/>
            <p:nvPr/>
          </p:nvSpPr>
          <p:spPr>
            <a:xfrm>
              <a:off x="5001350" y="3074638"/>
              <a:ext cx="3600" cy="3900"/>
            </a:xfrm>
            <a:custGeom>
              <a:avLst/>
              <a:gdLst/>
              <a:ahLst/>
              <a:cxnLst/>
              <a:rect l="l" t="t" r="r" b="b"/>
              <a:pathLst>
                <a:path w="144" h="156" extrusionOk="0">
                  <a:moveTo>
                    <a:pt x="72" y="0"/>
                  </a:moveTo>
                  <a:cubicBezTo>
                    <a:pt x="25" y="0"/>
                    <a:pt x="1" y="36"/>
                    <a:pt x="1" y="84"/>
                  </a:cubicBezTo>
                  <a:cubicBezTo>
                    <a:pt x="1" y="119"/>
                    <a:pt x="25" y="155"/>
                    <a:pt x="72" y="155"/>
                  </a:cubicBezTo>
                  <a:cubicBezTo>
                    <a:pt x="120" y="155"/>
                    <a:pt x="144" y="119"/>
                    <a:pt x="144" y="84"/>
                  </a:cubicBezTo>
                  <a:cubicBezTo>
                    <a:pt x="144" y="36"/>
                    <a:pt x="120"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6"/>
            <p:cNvSpPr/>
            <p:nvPr/>
          </p:nvSpPr>
          <p:spPr>
            <a:xfrm>
              <a:off x="5001350" y="3059463"/>
              <a:ext cx="3600" cy="3875"/>
            </a:xfrm>
            <a:custGeom>
              <a:avLst/>
              <a:gdLst/>
              <a:ahLst/>
              <a:cxnLst/>
              <a:rect l="l" t="t" r="r" b="b"/>
              <a:pathLst>
                <a:path w="144" h="155" extrusionOk="0">
                  <a:moveTo>
                    <a:pt x="72" y="0"/>
                  </a:moveTo>
                  <a:cubicBezTo>
                    <a:pt x="25" y="0"/>
                    <a:pt x="1" y="36"/>
                    <a:pt x="1" y="71"/>
                  </a:cubicBezTo>
                  <a:cubicBezTo>
                    <a:pt x="1" y="119"/>
                    <a:pt x="25" y="155"/>
                    <a:pt x="72" y="155"/>
                  </a:cubicBezTo>
                  <a:cubicBezTo>
                    <a:pt x="120" y="155"/>
                    <a:pt x="144" y="119"/>
                    <a:pt x="144" y="71"/>
                  </a:cubicBezTo>
                  <a:cubicBezTo>
                    <a:pt x="144" y="36"/>
                    <a:pt x="120"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6"/>
            <p:cNvSpPr/>
            <p:nvPr/>
          </p:nvSpPr>
          <p:spPr>
            <a:xfrm>
              <a:off x="5001350" y="3044263"/>
              <a:ext cx="3600" cy="3600"/>
            </a:xfrm>
            <a:custGeom>
              <a:avLst/>
              <a:gdLst/>
              <a:ahLst/>
              <a:cxnLst/>
              <a:rect l="l" t="t" r="r" b="b"/>
              <a:pathLst>
                <a:path w="144" h="144" extrusionOk="0">
                  <a:moveTo>
                    <a:pt x="72" y="1"/>
                  </a:moveTo>
                  <a:cubicBezTo>
                    <a:pt x="25" y="1"/>
                    <a:pt x="1" y="25"/>
                    <a:pt x="1" y="72"/>
                  </a:cubicBezTo>
                  <a:cubicBezTo>
                    <a:pt x="1" y="120"/>
                    <a:pt x="25" y="144"/>
                    <a:pt x="72" y="144"/>
                  </a:cubicBezTo>
                  <a:cubicBezTo>
                    <a:pt x="120" y="144"/>
                    <a:pt x="144" y="120"/>
                    <a:pt x="144" y="72"/>
                  </a:cubicBezTo>
                  <a:cubicBezTo>
                    <a:pt x="144" y="25"/>
                    <a:pt x="120"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6"/>
            <p:cNvSpPr/>
            <p:nvPr/>
          </p:nvSpPr>
          <p:spPr>
            <a:xfrm>
              <a:off x="5001350" y="3029088"/>
              <a:ext cx="3600" cy="3600"/>
            </a:xfrm>
            <a:custGeom>
              <a:avLst/>
              <a:gdLst/>
              <a:ahLst/>
              <a:cxnLst/>
              <a:rect l="l" t="t" r="r" b="b"/>
              <a:pathLst>
                <a:path w="144" h="144" extrusionOk="0">
                  <a:moveTo>
                    <a:pt x="72" y="1"/>
                  </a:moveTo>
                  <a:cubicBezTo>
                    <a:pt x="25" y="1"/>
                    <a:pt x="1" y="24"/>
                    <a:pt x="1" y="72"/>
                  </a:cubicBezTo>
                  <a:cubicBezTo>
                    <a:pt x="1" y="120"/>
                    <a:pt x="25" y="143"/>
                    <a:pt x="72" y="143"/>
                  </a:cubicBezTo>
                  <a:cubicBezTo>
                    <a:pt x="120" y="143"/>
                    <a:pt x="144" y="120"/>
                    <a:pt x="144" y="72"/>
                  </a:cubicBezTo>
                  <a:cubicBezTo>
                    <a:pt x="144" y="24"/>
                    <a:pt x="120"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6"/>
            <p:cNvSpPr/>
            <p:nvPr/>
          </p:nvSpPr>
          <p:spPr>
            <a:xfrm>
              <a:off x="4984100" y="3105288"/>
              <a:ext cx="3900" cy="3600"/>
            </a:xfrm>
            <a:custGeom>
              <a:avLst/>
              <a:gdLst/>
              <a:ahLst/>
              <a:cxnLst/>
              <a:rect l="l" t="t" r="r" b="b"/>
              <a:pathLst>
                <a:path w="156" h="144" extrusionOk="0">
                  <a:moveTo>
                    <a:pt x="72" y="1"/>
                  </a:moveTo>
                  <a:cubicBezTo>
                    <a:pt x="48" y="1"/>
                    <a:pt x="0" y="24"/>
                    <a:pt x="0" y="72"/>
                  </a:cubicBezTo>
                  <a:cubicBezTo>
                    <a:pt x="0" y="120"/>
                    <a:pt x="36" y="143"/>
                    <a:pt x="72" y="143"/>
                  </a:cubicBezTo>
                  <a:cubicBezTo>
                    <a:pt x="119" y="143"/>
                    <a:pt x="155" y="120"/>
                    <a:pt x="155" y="72"/>
                  </a:cubicBezTo>
                  <a:cubicBezTo>
                    <a:pt x="155" y="24"/>
                    <a:pt x="119"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6"/>
            <p:cNvSpPr/>
            <p:nvPr/>
          </p:nvSpPr>
          <p:spPr>
            <a:xfrm>
              <a:off x="4984100" y="3090113"/>
              <a:ext cx="3900" cy="3600"/>
            </a:xfrm>
            <a:custGeom>
              <a:avLst/>
              <a:gdLst/>
              <a:ahLst/>
              <a:cxnLst/>
              <a:rect l="l" t="t" r="r" b="b"/>
              <a:pathLst>
                <a:path w="156" h="144" extrusionOk="0">
                  <a:moveTo>
                    <a:pt x="72" y="0"/>
                  </a:moveTo>
                  <a:cubicBezTo>
                    <a:pt x="48" y="0"/>
                    <a:pt x="0" y="24"/>
                    <a:pt x="0" y="72"/>
                  </a:cubicBezTo>
                  <a:cubicBezTo>
                    <a:pt x="0" y="119"/>
                    <a:pt x="36" y="143"/>
                    <a:pt x="72" y="143"/>
                  </a:cubicBezTo>
                  <a:cubicBezTo>
                    <a:pt x="119" y="143"/>
                    <a:pt x="155" y="119"/>
                    <a:pt x="155" y="72"/>
                  </a:cubicBezTo>
                  <a:cubicBezTo>
                    <a:pt x="155" y="24"/>
                    <a:pt x="119"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6"/>
            <p:cNvSpPr/>
            <p:nvPr/>
          </p:nvSpPr>
          <p:spPr>
            <a:xfrm>
              <a:off x="4984100" y="3074638"/>
              <a:ext cx="3900" cy="3900"/>
            </a:xfrm>
            <a:custGeom>
              <a:avLst/>
              <a:gdLst/>
              <a:ahLst/>
              <a:cxnLst/>
              <a:rect l="l" t="t" r="r" b="b"/>
              <a:pathLst>
                <a:path w="156" h="156" extrusionOk="0">
                  <a:moveTo>
                    <a:pt x="72" y="0"/>
                  </a:moveTo>
                  <a:cubicBezTo>
                    <a:pt x="48" y="0"/>
                    <a:pt x="0" y="36"/>
                    <a:pt x="0" y="84"/>
                  </a:cubicBezTo>
                  <a:cubicBezTo>
                    <a:pt x="0" y="119"/>
                    <a:pt x="36" y="155"/>
                    <a:pt x="72" y="155"/>
                  </a:cubicBezTo>
                  <a:cubicBezTo>
                    <a:pt x="119" y="155"/>
                    <a:pt x="155" y="119"/>
                    <a:pt x="155" y="84"/>
                  </a:cubicBezTo>
                  <a:cubicBezTo>
                    <a:pt x="155" y="36"/>
                    <a:pt x="119"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6"/>
            <p:cNvSpPr/>
            <p:nvPr/>
          </p:nvSpPr>
          <p:spPr>
            <a:xfrm>
              <a:off x="4984100" y="3059463"/>
              <a:ext cx="3900" cy="3875"/>
            </a:xfrm>
            <a:custGeom>
              <a:avLst/>
              <a:gdLst/>
              <a:ahLst/>
              <a:cxnLst/>
              <a:rect l="l" t="t" r="r" b="b"/>
              <a:pathLst>
                <a:path w="156" h="155" extrusionOk="0">
                  <a:moveTo>
                    <a:pt x="72" y="0"/>
                  </a:moveTo>
                  <a:cubicBezTo>
                    <a:pt x="48" y="0"/>
                    <a:pt x="0" y="36"/>
                    <a:pt x="0" y="71"/>
                  </a:cubicBezTo>
                  <a:cubicBezTo>
                    <a:pt x="0" y="119"/>
                    <a:pt x="36" y="155"/>
                    <a:pt x="72" y="155"/>
                  </a:cubicBezTo>
                  <a:cubicBezTo>
                    <a:pt x="119" y="155"/>
                    <a:pt x="155" y="119"/>
                    <a:pt x="155" y="71"/>
                  </a:cubicBezTo>
                  <a:cubicBezTo>
                    <a:pt x="155" y="36"/>
                    <a:pt x="119"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6"/>
            <p:cNvSpPr/>
            <p:nvPr/>
          </p:nvSpPr>
          <p:spPr>
            <a:xfrm>
              <a:off x="4984100" y="3044263"/>
              <a:ext cx="3900" cy="3600"/>
            </a:xfrm>
            <a:custGeom>
              <a:avLst/>
              <a:gdLst/>
              <a:ahLst/>
              <a:cxnLst/>
              <a:rect l="l" t="t" r="r" b="b"/>
              <a:pathLst>
                <a:path w="156" h="144" extrusionOk="0">
                  <a:moveTo>
                    <a:pt x="72" y="1"/>
                  </a:moveTo>
                  <a:cubicBezTo>
                    <a:pt x="48" y="1"/>
                    <a:pt x="0" y="25"/>
                    <a:pt x="0" y="72"/>
                  </a:cubicBezTo>
                  <a:cubicBezTo>
                    <a:pt x="0" y="120"/>
                    <a:pt x="36" y="144"/>
                    <a:pt x="72" y="144"/>
                  </a:cubicBezTo>
                  <a:cubicBezTo>
                    <a:pt x="119" y="144"/>
                    <a:pt x="155" y="120"/>
                    <a:pt x="155" y="72"/>
                  </a:cubicBezTo>
                  <a:cubicBezTo>
                    <a:pt x="155" y="25"/>
                    <a:pt x="119"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6"/>
            <p:cNvSpPr/>
            <p:nvPr/>
          </p:nvSpPr>
          <p:spPr>
            <a:xfrm>
              <a:off x="4967425" y="3090113"/>
              <a:ext cx="3600" cy="3600"/>
            </a:xfrm>
            <a:custGeom>
              <a:avLst/>
              <a:gdLst/>
              <a:ahLst/>
              <a:cxnLst/>
              <a:rect l="l" t="t" r="r" b="b"/>
              <a:pathLst>
                <a:path w="144" h="144" extrusionOk="0">
                  <a:moveTo>
                    <a:pt x="72" y="0"/>
                  </a:moveTo>
                  <a:cubicBezTo>
                    <a:pt x="24" y="0"/>
                    <a:pt x="1" y="24"/>
                    <a:pt x="1" y="72"/>
                  </a:cubicBezTo>
                  <a:cubicBezTo>
                    <a:pt x="1" y="119"/>
                    <a:pt x="24" y="143"/>
                    <a:pt x="72" y="143"/>
                  </a:cubicBezTo>
                  <a:cubicBezTo>
                    <a:pt x="120" y="143"/>
                    <a:pt x="143" y="119"/>
                    <a:pt x="143" y="72"/>
                  </a:cubicBezTo>
                  <a:cubicBezTo>
                    <a:pt x="143" y="24"/>
                    <a:pt x="120"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6"/>
            <p:cNvSpPr/>
            <p:nvPr/>
          </p:nvSpPr>
          <p:spPr>
            <a:xfrm>
              <a:off x="4967425" y="3074638"/>
              <a:ext cx="3600" cy="3900"/>
            </a:xfrm>
            <a:custGeom>
              <a:avLst/>
              <a:gdLst/>
              <a:ahLst/>
              <a:cxnLst/>
              <a:rect l="l" t="t" r="r" b="b"/>
              <a:pathLst>
                <a:path w="144" h="156" extrusionOk="0">
                  <a:moveTo>
                    <a:pt x="72" y="0"/>
                  </a:moveTo>
                  <a:cubicBezTo>
                    <a:pt x="24" y="0"/>
                    <a:pt x="1" y="36"/>
                    <a:pt x="1" y="84"/>
                  </a:cubicBezTo>
                  <a:cubicBezTo>
                    <a:pt x="1" y="119"/>
                    <a:pt x="24" y="155"/>
                    <a:pt x="72" y="155"/>
                  </a:cubicBezTo>
                  <a:cubicBezTo>
                    <a:pt x="120" y="155"/>
                    <a:pt x="143" y="119"/>
                    <a:pt x="143" y="84"/>
                  </a:cubicBezTo>
                  <a:cubicBezTo>
                    <a:pt x="143" y="36"/>
                    <a:pt x="120"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6"/>
            <p:cNvSpPr/>
            <p:nvPr/>
          </p:nvSpPr>
          <p:spPr>
            <a:xfrm>
              <a:off x="4967425" y="3059463"/>
              <a:ext cx="3600" cy="3875"/>
            </a:xfrm>
            <a:custGeom>
              <a:avLst/>
              <a:gdLst/>
              <a:ahLst/>
              <a:cxnLst/>
              <a:rect l="l" t="t" r="r" b="b"/>
              <a:pathLst>
                <a:path w="144" h="155" extrusionOk="0">
                  <a:moveTo>
                    <a:pt x="72" y="0"/>
                  </a:moveTo>
                  <a:cubicBezTo>
                    <a:pt x="24" y="0"/>
                    <a:pt x="1" y="36"/>
                    <a:pt x="1" y="71"/>
                  </a:cubicBezTo>
                  <a:cubicBezTo>
                    <a:pt x="1" y="119"/>
                    <a:pt x="24" y="155"/>
                    <a:pt x="72" y="155"/>
                  </a:cubicBezTo>
                  <a:cubicBezTo>
                    <a:pt x="120" y="155"/>
                    <a:pt x="143" y="119"/>
                    <a:pt x="143" y="71"/>
                  </a:cubicBezTo>
                  <a:cubicBezTo>
                    <a:pt x="143" y="36"/>
                    <a:pt x="120"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6"/>
            <p:cNvSpPr/>
            <p:nvPr/>
          </p:nvSpPr>
          <p:spPr>
            <a:xfrm>
              <a:off x="4950175" y="3074638"/>
              <a:ext cx="3875" cy="3900"/>
            </a:xfrm>
            <a:custGeom>
              <a:avLst/>
              <a:gdLst/>
              <a:ahLst/>
              <a:cxnLst/>
              <a:rect l="l" t="t" r="r" b="b"/>
              <a:pathLst>
                <a:path w="155" h="156" extrusionOk="0">
                  <a:moveTo>
                    <a:pt x="83" y="0"/>
                  </a:moveTo>
                  <a:cubicBezTo>
                    <a:pt x="36" y="0"/>
                    <a:pt x="0" y="36"/>
                    <a:pt x="0" y="84"/>
                  </a:cubicBezTo>
                  <a:cubicBezTo>
                    <a:pt x="0" y="119"/>
                    <a:pt x="36" y="155"/>
                    <a:pt x="83" y="155"/>
                  </a:cubicBezTo>
                  <a:cubicBezTo>
                    <a:pt x="119" y="155"/>
                    <a:pt x="155" y="119"/>
                    <a:pt x="155" y="84"/>
                  </a:cubicBezTo>
                  <a:cubicBezTo>
                    <a:pt x="155" y="36"/>
                    <a:pt x="119" y="0"/>
                    <a:pt x="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 name="Google Shape;219;p6"/>
          <p:cNvGrpSpPr/>
          <p:nvPr/>
        </p:nvGrpSpPr>
        <p:grpSpPr>
          <a:xfrm>
            <a:off x="3789809" y="4520733"/>
            <a:ext cx="1391222" cy="1387652"/>
            <a:chOff x="4010510" y="4522646"/>
            <a:chExt cx="1391222" cy="1387652"/>
          </a:xfrm>
        </p:grpSpPr>
        <p:sp>
          <p:nvSpPr>
            <p:cNvPr id="220" name="Google Shape;220;p6"/>
            <p:cNvSpPr/>
            <p:nvPr/>
          </p:nvSpPr>
          <p:spPr>
            <a:xfrm rot="435267">
              <a:off x="4083847" y="4596260"/>
              <a:ext cx="1244549" cy="1240425"/>
            </a:xfrm>
            <a:custGeom>
              <a:avLst/>
              <a:gdLst/>
              <a:ahLst/>
              <a:cxnLst/>
              <a:rect l="l" t="t" r="r" b="b"/>
              <a:pathLst>
                <a:path w="28969" h="28873" extrusionOk="0">
                  <a:moveTo>
                    <a:pt x="27814" y="0"/>
                  </a:moveTo>
                  <a:cubicBezTo>
                    <a:pt x="28075" y="0"/>
                    <a:pt x="28349" y="107"/>
                    <a:pt x="28552" y="310"/>
                  </a:cubicBezTo>
                  <a:cubicBezTo>
                    <a:pt x="28968" y="727"/>
                    <a:pt x="28968" y="1381"/>
                    <a:pt x="28552" y="1798"/>
                  </a:cubicBezTo>
                  <a:lnTo>
                    <a:pt x="1906" y="28456"/>
                  </a:lnTo>
                  <a:cubicBezTo>
                    <a:pt x="1489" y="28873"/>
                    <a:pt x="834" y="28873"/>
                    <a:pt x="417" y="28456"/>
                  </a:cubicBezTo>
                  <a:cubicBezTo>
                    <a:pt x="1" y="28039"/>
                    <a:pt x="1" y="27385"/>
                    <a:pt x="417" y="26968"/>
                  </a:cubicBezTo>
                  <a:lnTo>
                    <a:pt x="27063" y="310"/>
                  </a:lnTo>
                  <a:cubicBezTo>
                    <a:pt x="27278" y="107"/>
                    <a:pt x="27552" y="0"/>
                    <a:pt x="27814" y="0"/>
                  </a:cubicBezTo>
                  <a:close/>
                </a:path>
              </a:pathLst>
            </a:custGeom>
            <a:gradFill>
              <a:gsLst>
                <a:gs pos="0">
                  <a:schemeClr val="dk2"/>
                </a:gs>
                <a:gs pos="50000">
                  <a:schemeClr val="dk2"/>
                </a:gs>
                <a:gs pos="100000">
                  <a:schemeClr val="lt2"/>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21" name="Google Shape;221;p6"/>
            <p:cNvCxnSpPr/>
            <p:nvPr/>
          </p:nvCxnSpPr>
          <p:spPr>
            <a:xfrm rot="436104" flipH="1">
              <a:off x="4223501" y="4695678"/>
              <a:ext cx="713735" cy="700711"/>
            </a:xfrm>
            <a:prstGeom prst="straightConnector1">
              <a:avLst/>
            </a:prstGeom>
            <a:noFill/>
            <a:ln w="9525" cap="flat" cmpd="sng">
              <a:solidFill>
                <a:schemeClr val="dk1"/>
              </a:solidFill>
              <a:prstDash val="solid"/>
              <a:round/>
              <a:headEnd type="none" w="med" len="med"/>
              <a:tailEnd type="none" w="med" len="med"/>
            </a:ln>
          </p:spPr>
        </p:cxnSp>
      </p:grpSp>
      <p:grpSp>
        <p:nvGrpSpPr>
          <p:cNvPr id="222" name="Google Shape;222;p6"/>
          <p:cNvGrpSpPr/>
          <p:nvPr/>
        </p:nvGrpSpPr>
        <p:grpSpPr>
          <a:xfrm>
            <a:off x="1772900" y="4810116"/>
            <a:ext cx="194400" cy="112209"/>
            <a:chOff x="265900" y="3852516"/>
            <a:chExt cx="194400" cy="112209"/>
          </a:xfrm>
        </p:grpSpPr>
        <p:sp>
          <p:nvSpPr>
            <p:cNvPr id="223" name="Google Shape;223;p6"/>
            <p:cNvSpPr/>
            <p:nvPr/>
          </p:nvSpPr>
          <p:spPr>
            <a:xfrm rot="-5400000">
              <a:off x="258400" y="3860025"/>
              <a:ext cx="112200" cy="97200"/>
            </a:xfrm>
            <a:prstGeom prst="triangle">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6"/>
            <p:cNvSpPr/>
            <p:nvPr/>
          </p:nvSpPr>
          <p:spPr>
            <a:xfrm rot="-5400000">
              <a:off x="355600" y="3860016"/>
              <a:ext cx="112200" cy="97200"/>
            </a:xfrm>
            <a:prstGeom prst="triangle">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5" name="Google Shape;225;p6"/>
          <p:cNvGrpSpPr/>
          <p:nvPr/>
        </p:nvGrpSpPr>
        <p:grpSpPr>
          <a:xfrm>
            <a:off x="216575" y="1666525"/>
            <a:ext cx="315575" cy="366750"/>
            <a:chOff x="8558925" y="4522650"/>
            <a:chExt cx="315575" cy="366750"/>
          </a:xfrm>
        </p:grpSpPr>
        <p:grpSp>
          <p:nvGrpSpPr>
            <p:cNvPr id="226" name="Google Shape;226;p6"/>
            <p:cNvGrpSpPr/>
            <p:nvPr/>
          </p:nvGrpSpPr>
          <p:grpSpPr>
            <a:xfrm>
              <a:off x="8558925" y="4629825"/>
              <a:ext cx="107200" cy="107175"/>
              <a:chOff x="4125350" y="1946513"/>
              <a:chExt cx="107200" cy="107175"/>
            </a:xfrm>
          </p:grpSpPr>
          <p:sp>
            <p:nvSpPr>
              <p:cNvPr id="227" name="Google Shape;227;p6"/>
              <p:cNvSpPr/>
              <p:nvPr/>
            </p:nvSpPr>
            <p:spPr>
              <a:xfrm>
                <a:off x="4174775" y="1946513"/>
                <a:ext cx="8050" cy="107175"/>
              </a:xfrm>
              <a:custGeom>
                <a:avLst/>
                <a:gdLst/>
                <a:ahLst/>
                <a:cxnLst/>
                <a:rect l="l" t="t" r="r" b="b"/>
                <a:pathLst>
                  <a:path w="322" h="4287" extrusionOk="0">
                    <a:moveTo>
                      <a:pt x="0" y="1"/>
                    </a:moveTo>
                    <a:lnTo>
                      <a:pt x="0" y="4287"/>
                    </a:lnTo>
                    <a:lnTo>
                      <a:pt x="322" y="4287"/>
                    </a:lnTo>
                    <a:lnTo>
                      <a:pt x="32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6"/>
              <p:cNvSpPr/>
              <p:nvPr/>
            </p:nvSpPr>
            <p:spPr>
              <a:xfrm>
                <a:off x="4125350" y="1996213"/>
                <a:ext cx="107200" cy="7775"/>
              </a:xfrm>
              <a:custGeom>
                <a:avLst/>
                <a:gdLst/>
                <a:ahLst/>
                <a:cxnLst/>
                <a:rect l="l" t="t" r="r" b="b"/>
                <a:pathLst>
                  <a:path w="4288" h="311" extrusionOk="0">
                    <a:moveTo>
                      <a:pt x="1" y="1"/>
                    </a:moveTo>
                    <a:lnTo>
                      <a:pt x="1" y="311"/>
                    </a:lnTo>
                    <a:lnTo>
                      <a:pt x="4287" y="311"/>
                    </a:lnTo>
                    <a:lnTo>
                      <a:pt x="428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9" name="Google Shape;229;p6"/>
            <p:cNvGrpSpPr/>
            <p:nvPr/>
          </p:nvGrpSpPr>
          <p:grpSpPr>
            <a:xfrm>
              <a:off x="8711325" y="4782225"/>
              <a:ext cx="107200" cy="107175"/>
              <a:chOff x="4125350" y="1946513"/>
              <a:chExt cx="107200" cy="107175"/>
            </a:xfrm>
          </p:grpSpPr>
          <p:sp>
            <p:nvSpPr>
              <p:cNvPr id="230" name="Google Shape;230;p6"/>
              <p:cNvSpPr/>
              <p:nvPr/>
            </p:nvSpPr>
            <p:spPr>
              <a:xfrm>
                <a:off x="4174775" y="1946513"/>
                <a:ext cx="8050" cy="107175"/>
              </a:xfrm>
              <a:custGeom>
                <a:avLst/>
                <a:gdLst/>
                <a:ahLst/>
                <a:cxnLst/>
                <a:rect l="l" t="t" r="r" b="b"/>
                <a:pathLst>
                  <a:path w="322" h="4287" extrusionOk="0">
                    <a:moveTo>
                      <a:pt x="0" y="1"/>
                    </a:moveTo>
                    <a:lnTo>
                      <a:pt x="0" y="4287"/>
                    </a:lnTo>
                    <a:lnTo>
                      <a:pt x="322" y="4287"/>
                    </a:lnTo>
                    <a:lnTo>
                      <a:pt x="32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6"/>
              <p:cNvSpPr/>
              <p:nvPr/>
            </p:nvSpPr>
            <p:spPr>
              <a:xfrm>
                <a:off x="4125350" y="1996213"/>
                <a:ext cx="107200" cy="7775"/>
              </a:xfrm>
              <a:custGeom>
                <a:avLst/>
                <a:gdLst/>
                <a:ahLst/>
                <a:cxnLst/>
                <a:rect l="l" t="t" r="r" b="b"/>
                <a:pathLst>
                  <a:path w="4288" h="311" extrusionOk="0">
                    <a:moveTo>
                      <a:pt x="1" y="1"/>
                    </a:moveTo>
                    <a:lnTo>
                      <a:pt x="1" y="311"/>
                    </a:lnTo>
                    <a:lnTo>
                      <a:pt x="4287" y="311"/>
                    </a:lnTo>
                    <a:lnTo>
                      <a:pt x="428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2" name="Google Shape;232;p6"/>
            <p:cNvGrpSpPr/>
            <p:nvPr/>
          </p:nvGrpSpPr>
          <p:grpSpPr>
            <a:xfrm>
              <a:off x="8767300" y="4522650"/>
              <a:ext cx="107200" cy="107175"/>
              <a:chOff x="4125350" y="1946513"/>
              <a:chExt cx="107200" cy="107175"/>
            </a:xfrm>
          </p:grpSpPr>
          <p:sp>
            <p:nvSpPr>
              <p:cNvPr id="233" name="Google Shape;233;p6"/>
              <p:cNvSpPr/>
              <p:nvPr/>
            </p:nvSpPr>
            <p:spPr>
              <a:xfrm>
                <a:off x="4174775" y="1946513"/>
                <a:ext cx="8050" cy="107175"/>
              </a:xfrm>
              <a:custGeom>
                <a:avLst/>
                <a:gdLst/>
                <a:ahLst/>
                <a:cxnLst/>
                <a:rect l="l" t="t" r="r" b="b"/>
                <a:pathLst>
                  <a:path w="322" h="4287" extrusionOk="0">
                    <a:moveTo>
                      <a:pt x="0" y="1"/>
                    </a:moveTo>
                    <a:lnTo>
                      <a:pt x="0" y="4287"/>
                    </a:lnTo>
                    <a:lnTo>
                      <a:pt x="322" y="4287"/>
                    </a:lnTo>
                    <a:lnTo>
                      <a:pt x="32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6"/>
              <p:cNvSpPr/>
              <p:nvPr/>
            </p:nvSpPr>
            <p:spPr>
              <a:xfrm>
                <a:off x="4125350" y="1996213"/>
                <a:ext cx="107200" cy="7775"/>
              </a:xfrm>
              <a:custGeom>
                <a:avLst/>
                <a:gdLst/>
                <a:ahLst/>
                <a:cxnLst/>
                <a:rect l="l" t="t" r="r" b="b"/>
                <a:pathLst>
                  <a:path w="4288" h="311" extrusionOk="0">
                    <a:moveTo>
                      <a:pt x="1" y="1"/>
                    </a:moveTo>
                    <a:lnTo>
                      <a:pt x="1" y="311"/>
                    </a:lnTo>
                    <a:lnTo>
                      <a:pt x="4287" y="311"/>
                    </a:lnTo>
                    <a:lnTo>
                      <a:pt x="428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35" name="Google Shape;235;p6"/>
          <p:cNvSpPr/>
          <p:nvPr/>
        </p:nvSpPr>
        <p:spPr>
          <a:xfrm rot="5400000">
            <a:off x="7093213" y="4817613"/>
            <a:ext cx="112200" cy="97200"/>
          </a:xfrm>
          <a:prstGeom prst="triangle">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6" name="Google Shape;236;p6"/>
          <p:cNvGrpSpPr/>
          <p:nvPr/>
        </p:nvGrpSpPr>
        <p:grpSpPr>
          <a:xfrm>
            <a:off x="-756900" y="-937412"/>
            <a:ext cx="1476900" cy="1476900"/>
            <a:chOff x="8632950" y="-311150"/>
            <a:chExt cx="1476900" cy="1476900"/>
          </a:xfrm>
        </p:grpSpPr>
        <p:sp>
          <p:nvSpPr>
            <p:cNvPr id="237" name="Google Shape;237;p6"/>
            <p:cNvSpPr/>
            <p:nvPr/>
          </p:nvSpPr>
          <p:spPr>
            <a:xfrm>
              <a:off x="8763750" y="-180350"/>
              <a:ext cx="1215300" cy="12153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6"/>
            <p:cNvSpPr/>
            <p:nvPr/>
          </p:nvSpPr>
          <p:spPr>
            <a:xfrm>
              <a:off x="8632950" y="-311150"/>
              <a:ext cx="1476900" cy="14769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9" name="Google Shape;239;p6"/>
          <p:cNvGrpSpPr/>
          <p:nvPr/>
        </p:nvGrpSpPr>
        <p:grpSpPr>
          <a:xfrm>
            <a:off x="8424000" y="-937412"/>
            <a:ext cx="1476900" cy="1476900"/>
            <a:chOff x="8632950" y="-311150"/>
            <a:chExt cx="1476900" cy="1476900"/>
          </a:xfrm>
        </p:grpSpPr>
        <p:sp>
          <p:nvSpPr>
            <p:cNvPr id="240" name="Google Shape;240;p6"/>
            <p:cNvSpPr/>
            <p:nvPr/>
          </p:nvSpPr>
          <p:spPr>
            <a:xfrm>
              <a:off x="8763750" y="-180350"/>
              <a:ext cx="1215300" cy="12153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6"/>
            <p:cNvSpPr/>
            <p:nvPr/>
          </p:nvSpPr>
          <p:spPr>
            <a:xfrm>
              <a:off x="8632950" y="-311150"/>
              <a:ext cx="1476900" cy="14769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66"/>
        <p:cNvGrpSpPr/>
        <p:nvPr/>
      </p:nvGrpSpPr>
      <p:grpSpPr>
        <a:xfrm>
          <a:off x="0" y="0"/>
          <a:ext cx="0" cy="0"/>
          <a:chOff x="0" y="0"/>
          <a:chExt cx="0" cy="0"/>
        </a:xfrm>
      </p:grpSpPr>
      <p:sp>
        <p:nvSpPr>
          <p:cNvPr id="267" name="Google Shape;267;p8"/>
          <p:cNvSpPr txBox="1">
            <a:spLocks noGrp="1"/>
          </p:cNvSpPr>
          <p:nvPr>
            <p:ph type="title"/>
          </p:nvPr>
        </p:nvSpPr>
        <p:spPr>
          <a:xfrm>
            <a:off x="1695150" y="833975"/>
            <a:ext cx="5753700" cy="34755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85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268" name="Google Shape;268;p8"/>
          <p:cNvSpPr/>
          <p:nvPr/>
        </p:nvSpPr>
        <p:spPr>
          <a:xfrm rot="6317200">
            <a:off x="7753292" y="-1121196"/>
            <a:ext cx="3365090" cy="3705135"/>
          </a:xfrm>
          <a:custGeom>
            <a:avLst/>
            <a:gdLst/>
            <a:ahLst/>
            <a:cxnLst/>
            <a:rect l="l" t="t" r="r" b="b"/>
            <a:pathLst>
              <a:path w="21504" h="23677" extrusionOk="0">
                <a:moveTo>
                  <a:pt x="13115" y="0"/>
                </a:moveTo>
                <a:cubicBezTo>
                  <a:pt x="11311" y="0"/>
                  <a:pt x="9515" y="452"/>
                  <a:pt x="7931" y="1391"/>
                </a:cubicBezTo>
                <a:cubicBezTo>
                  <a:pt x="6621" y="2165"/>
                  <a:pt x="5454" y="3296"/>
                  <a:pt x="4966" y="4736"/>
                </a:cubicBezTo>
                <a:cubicBezTo>
                  <a:pt x="4442" y="6272"/>
                  <a:pt x="4728" y="7951"/>
                  <a:pt x="4502" y="9558"/>
                </a:cubicBezTo>
                <a:cubicBezTo>
                  <a:pt x="4275" y="11154"/>
                  <a:pt x="3549" y="12666"/>
                  <a:pt x="2442" y="13833"/>
                </a:cubicBezTo>
                <a:cubicBezTo>
                  <a:pt x="1739" y="14559"/>
                  <a:pt x="894" y="15178"/>
                  <a:pt x="453" y="16083"/>
                </a:cubicBezTo>
                <a:cubicBezTo>
                  <a:pt x="1" y="17047"/>
                  <a:pt x="108" y="18178"/>
                  <a:pt x="358" y="19238"/>
                </a:cubicBezTo>
                <a:cubicBezTo>
                  <a:pt x="549" y="20072"/>
                  <a:pt x="811" y="20917"/>
                  <a:pt x="1346" y="21584"/>
                </a:cubicBezTo>
                <a:cubicBezTo>
                  <a:pt x="2192" y="22655"/>
                  <a:pt x="3561" y="23155"/>
                  <a:pt x="4906" y="23405"/>
                </a:cubicBezTo>
                <a:cubicBezTo>
                  <a:pt x="5844" y="23582"/>
                  <a:pt x="6797" y="23677"/>
                  <a:pt x="7760" y="23677"/>
                </a:cubicBezTo>
                <a:cubicBezTo>
                  <a:pt x="8228" y="23677"/>
                  <a:pt x="8698" y="23654"/>
                  <a:pt x="9169" y="23608"/>
                </a:cubicBezTo>
                <a:cubicBezTo>
                  <a:pt x="10395" y="23489"/>
                  <a:pt x="11705" y="23179"/>
                  <a:pt x="12503" y="22227"/>
                </a:cubicBezTo>
                <a:cubicBezTo>
                  <a:pt x="13372" y="21155"/>
                  <a:pt x="13348" y="19607"/>
                  <a:pt x="13967" y="18357"/>
                </a:cubicBezTo>
                <a:cubicBezTo>
                  <a:pt x="14431" y="17416"/>
                  <a:pt x="15277" y="16690"/>
                  <a:pt x="16265" y="16369"/>
                </a:cubicBezTo>
                <a:cubicBezTo>
                  <a:pt x="17063" y="16095"/>
                  <a:pt x="17932" y="16095"/>
                  <a:pt x="18765" y="15964"/>
                </a:cubicBezTo>
                <a:cubicBezTo>
                  <a:pt x="19599" y="15833"/>
                  <a:pt x="20468" y="15511"/>
                  <a:pt x="20968" y="14833"/>
                </a:cubicBezTo>
                <a:cubicBezTo>
                  <a:pt x="21456" y="14130"/>
                  <a:pt x="21456" y="13166"/>
                  <a:pt x="21135" y="12380"/>
                </a:cubicBezTo>
                <a:cubicBezTo>
                  <a:pt x="20801" y="11582"/>
                  <a:pt x="20194" y="10951"/>
                  <a:pt x="19539" y="10380"/>
                </a:cubicBezTo>
                <a:cubicBezTo>
                  <a:pt x="19087" y="9999"/>
                  <a:pt x="18610" y="9642"/>
                  <a:pt x="18253" y="9165"/>
                </a:cubicBezTo>
                <a:cubicBezTo>
                  <a:pt x="17896" y="8689"/>
                  <a:pt x="17694" y="8070"/>
                  <a:pt x="17860" y="7499"/>
                </a:cubicBezTo>
                <a:cubicBezTo>
                  <a:pt x="18170" y="6439"/>
                  <a:pt x="19563" y="6106"/>
                  <a:pt x="20111" y="5153"/>
                </a:cubicBezTo>
                <a:cubicBezTo>
                  <a:pt x="21504" y="2819"/>
                  <a:pt x="18313" y="1153"/>
                  <a:pt x="16646" y="581"/>
                </a:cubicBezTo>
                <a:cubicBezTo>
                  <a:pt x="15504" y="197"/>
                  <a:pt x="14308" y="0"/>
                  <a:pt x="13115"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8"/>
          <p:cNvSpPr/>
          <p:nvPr/>
        </p:nvSpPr>
        <p:spPr>
          <a:xfrm rot="6256533">
            <a:off x="-2373557" y="2680802"/>
            <a:ext cx="4319032" cy="2721701"/>
          </a:xfrm>
          <a:custGeom>
            <a:avLst/>
            <a:gdLst/>
            <a:ahLst/>
            <a:cxnLst/>
            <a:rect l="l" t="t" r="r" b="b"/>
            <a:pathLst>
              <a:path w="34756" h="21902" extrusionOk="0">
                <a:moveTo>
                  <a:pt x="20385" y="1"/>
                </a:moveTo>
                <a:cubicBezTo>
                  <a:pt x="18425" y="1"/>
                  <a:pt x="17263" y="741"/>
                  <a:pt x="16955" y="953"/>
                </a:cubicBezTo>
                <a:cubicBezTo>
                  <a:pt x="16205" y="1441"/>
                  <a:pt x="15717" y="2287"/>
                  <a:pt x="15622" y="3180"/>
                </a:cubicBezTo>
                <a:cubicBezTo>
                  <a:pt x="15586" y="3692"/>
                  <a:pt x="15658" y="4239"/>
                  <a:pt x="15431" y="4692"/>
                </a:cubicBezTo>
                <a:cubicBezTo>
                  <a:pt x="15152" y="5229"/>
                  <a:pt x="14504" y="5493"/>
                  <a:pt x="13883" y="5493"/>
                </a:cubicBezTo>
                <a:cubicBezTo>
                  <a:pt x="13843" y="5493"/>
                  <a:pt x="13804" y="5492"/>
                  <a:pt x="13765" y="5489"/>
                </a:cubicBezTo>
                <a:cubicBezTo>
                  <a:pt x="13110" y="5466"/>
                  <a:pt x="12503" y="5239"/>
                  <a:pt x="11860" y="5085"/>
                </a:cubicBezTo>
                <a:cubicBezTo>
                  <a:pt x="11583" y="5028"/>
                  <a:pt x="11298" y="4988"/>
                  <a:pt x="11019" y="4988"/>
                </a:cubicBezTo>
                <a:cubicBezTo>
                  <a:pt x="10647" y="4988"/>
                  <a:pt x="10286" y="5060"/>
                  <a:pt x="9967" y="5263"/>
                </a:cubicBezTo>
                <a:cubicBezTo>
                  <a:pt x="9252" y="5728"/>
                  <a:pt x="9038" y="6716"/>
                  <a:pt x="9181" y="7549"/>
                </a:cubicBezTo>
                <a:cubicBezTo>
                  <a:pt x="9335" y="8383"/>
                  <a:pt x="9776" y="9133"/>
                  <a:pt x="10133" y="9907"/>
                </a:cubicBezTo>
                <a:cubicBezTo>
                  <a:pt x="10490" y="10681"/>
                  <a:pt x="10788" y="11550"/>
                  <a:pt x="10586" y="12383"/>
                </a:cubicBezTo>
                <a:cubicBezTo>
                  <a:pt x="10431" y="13002"/>
                  <a:pt x="10014" y="13562"/>
                  <a:pt x="9455" y="13860"/>
                </a:cubicBezTo>
                <a:cubicBezTo>
                  <a:pt x="9053" y="14069"/>
                  <a:pt x="8619" y="14150"/>
                  <a:pt x="8171" y="14150"/>
                </a:cubicBezTo>
                <a:cubicBezTo>
                  <a:pt x="7422" y="14150"/>
                  <a:pt x="6636" y="13924"/>
                  <a:pt x="5906" y="13693"/>
                </a:cubicBezTo>
                <a:cubicBezTo>
                  <a:pt x="5121" y="13443"/>
                  <a:pt x="4335" y="13205"/>
                  <a:pt x="3501" y="13145"/>
                </a:cubicBezTo>
                <a:cubicBezTo>
                  <a:pt x="3391" y="13137"/>
                  <a:pt x="3280" y="13133"/>
                  <a:pt x="3168" y="13133"/>
                </a:cubicBezTo>
                <a:cubicBezTo>
                  <a:pt x="2450" y="13133"/>
                  <a:pt x="1721" y="13304"/>
                  <a:pt x="1144" y="13717"/>
                </a:cubicBezTo>
                <a:cubicBezTo>
                  <a:pt x="537" y="14169"/>
                  <a:pt x="120" y="14943"/>
                  <a:pt x="191" y="15681"/>
                </a:cubicBezTo>
                <a:cubicBezTo>
                  <a:pt x="1" y="16991"/>
                  <a:pt x="477" y="18598"/>
                  <a:pt x="1084" y="19491"/>
                </a:cubicBezTo>
                <a:cubicBezTo>
                  <a:pt x="2073" y="20956"/>
                  <a:pt x="3740" y="21813"/>
                  <a:pt x="5430" y="21896"/>
                </a:cubicBezTo>
                <a:cubicBezTo>
                  <a:pt x="5519" y="21900"/>
                  <a:pt x="5607" y="21902"/>
                  <a:pt x="5695" y="21902"/>
                </a:cubicBezTo>
                <a:cubicBezTo>
                  <a:pt x="8342" y="21902"/>
                  <a:pt x="10769" y="20217"/>
                  <a:pt x="13419" y="19836"/>
                </a:cubicBezTo>
                <a:cubicBezTo>
                  <a:pt x="13826" y="19779"/>
                  <a:pt x="14231" y="19753"/>
                  <a:pt x="14637" y="19753"/>
                </a:cubicBezTo>
                <a:cubicBezTo>
                  <a:pt x="17083" y="19753"/>
                  <a:pt x="19515" y="20683"/>
                  <a:pt x="21956" y="21122"/>
                </a:cubicBezTo>
                <a:cubicBezTo>
                  <a:pt x="23037" y="21312"/>
                  <a:pt x="24137" y="21408"/>
                  <a:pt x="25238" y="21408"/>
                </a:cubicBezTo>
                <a:cubicBezTo>
                  <a:pt x="26212" y="21408"/>
                  <a:pt x="27186" y="21333"/>
                  <a:pt x="28147" y="21182"/>
                </a:cubicBezTo>
                <a:cubicBezTo>
                  <a:pt x="29481" y="20968"/>
                  <a:pt x="30826" y="20598"/>
                  <a:pt x="31981" y="19848"/>
                </a:cubicBezTo>
                <a:cubicBezTo>
                  <a:pt x="33124" y="19110"/>
                  <a:pt x="34077" y="17931"/>
                  <a:pt x="34362" y="16538"/>
                </a:cubicBezTo>
                <a:cubicBezTo>
                  <a:pt x="34755" y="14800"/>
                  <a:pt x="33993" y="12931"/>
                  <a:pt x="32791" y="11669"/>
                </a:cubicBezTo>
                <a:cubicBezTo>
                  <a:pt x="31576" y="10383"/>
                  <a:pt x="29969" y="9609"/>
                  <a:pt x="28362" y="9002"/>
                </a:cubicBezTo>
                <a:cubicBezTo>
                  <a:pt x="27373" y="8633"/>
                  <a:pt x="26361" y="8311"/>
                  <a:pt x="25468" y="7728"/>
                </a:cubicBezTo>
                <a:cubicBezTo>
                  <a:pt x="24575" y="7144"/>
                  <a:pt x="23802" y="6251"/>
                  <a:pt x="23635" y="5144"/>
                </a:cubicBezTo>
                <a:cubicBezTo>
                  <a:pt x="23504" y="4335"/>
                  <a:pt x="23718" y="3489"/>
                  <a:pt x="23563" y="2680"/>
                </a:cubicBezTo>
                <a:cubicBezTo>
                  <a:pt x="23278" y="1203"/>
                  <a:pt x="21861" y="13"/>
                  <a:pt x="20432" y="1"/>
                </a:cubicBezTo>
                <a:cubicBezTo>
                  <a:pt x="20416" y="1"/>
                  <a:pt x="20401" y="1"/>
                  <a:pt x="20385" y="1"/>
                </a:cubicBez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0" name="Google Shape;270;p8"/>
          <p:cNvGrpSpPr/>
          <p:nvPr/>
        </p:nvGrpSpPr>
        <p:grpSpPr>
          <a:xfrm rot="5400000">
            <a:off x="4483925" y="4608575"/>
            <a:ext cx="315575" cy="366750"/>
            <a:chOff x="8558925" y="4522650"/>
            <a:chExt cx="315575" cy="366750"/>
          </a:xfrm>
        </p:grpSpPr>
        <p:grpSp>
          <p:nvGrpSpPr>
            <p:cNvPr id="271" name="Google Shape;271;p8"/>
            <p:cNvGrpSpPr/>
            <p:nvPr/>
          </p:nvGrpSpPr>
          <p:grpSpPr>
            <a:xfrm>
              <a:off x="8558925" y="4629825"/>
              <a:ext cx="107200" cy="107175"/>
              <a:chOff x="4125350" y="1946513"/>
              <a:chExt cx="107200" cy="107175"/>
            </a:xfrm>
          </p:grpSpPr>
          <p:sp>
            <p:nvSpPr>
              <p:cNvPr id="272" name="Google Shape;272;p8"/>
              <p:cNvSpPr/>
              <p:nvPr/>
            </p:nvSpPr>
            <p:spPr>
              <a:xfrm>
                <a:off x="4174775" y="1946513"/>
                <a:ext cx="8050" cy="107175"/>
              </a:xfrm>
              <a:custGeom>
                <a:avLst/>
                <a:gdLst/>
                <a:ahLst/>
                <a:cxnLst/>
                <a:rect l="l" t="t" r="r" b="b"/>
                <a:pathLst>
                  <a:path w="322" h="4287" extrusionOk="0">
                    <a:moveTo>
                      <a:pt x="0" y="1"/>
                    </a:moveTo>
                    <a:lnTo>
                      <a:pt x="0" y="4287"/>
                    </a:lnTo>
                    <a:lnTo>
                      <a:pt x="322" y="4287"/>
                    </a:lnTo>
                    <a:lnTo>
                      <a:pt x="32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8"/>
              <p:cNvSpPr/>
              <p:nvPr/>
            </p:nvSpPr>
            <p:spPr>
              <a:xfrm>
                <a:off x="4125350" y="1996213"/>
                <a:ext cx="107200" cy="7775"/>
              </a:xfrm>
              <a:custGeom>
                <a:avLst/>
                <a:gdLst/>
                <a:ahLst/>
                <a:cxnLst/>
                <a:rect l="l" t="t" r="r" b="b"/>
                <a:pathLst>
                  <a:path w="4288" h="311" extrusionOk="0">
                    <a:moveTo>
                      <a:pt x="1" y="1"/>
                    </a:moveTo>
                    <a:lnTo>
                      <a:pt x="1" y="311"/>
                    </a:lnTo>
                    <a:lnTo>
                      <a:pt x="4287" y="311"/>
                    </a:lnTo>
                    <a:lnTo>
                      <a:pt x="428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4" name="Google Shape;274;p8"/>
            <p:cNvGrpSpPr/>
            <p:nvPr/>
          </p:nvGrpSpPr>
          <p:grpSpPr>
            <a:xfrm>
              <a:off x="8711325" y="4782225"/>
              <a:ext cx="107200" cy="107175"/>
              <a:chOff x="4125350" y="1946513"/>
              <a:chExt cx="107200" cy="107175"/>
            </a:xfrm>
          </p:grpSpPr>
          <p:sp>
            <p:nvSpPr>
              <p:cNvPr id="275" name="Google Shape;275;p8"/>
              <p:cNvSpPr/>
              <p:nvPr/>
            </p:nvSpPr>
            <p:spPr>
              <a:xfrm>
                <a:off x="4174775" y="1946513"/>
                <a:ext cx="8050" cy="107175"/>
              </a:xfrm>
              <a:custGeom>
                <a:avLst/>
                <a:gdLst/>
                <a:ahLst/>
                <a:cxnLst/>
                <a:rect l="l" t="t" r="r" b="b"/>
                <a:pathLst>
                  <a:path w="322" h="4287" extrusionOk="0">
                    <a:moveTo>
                      <a:pt x="0" y="1"/>
                    </a:moveTo>
                    <a:lnTo>
                      <a:pt x="0" y="4287"/>
                    </a:lnTo>
                    <a:lnTo>
                      <a:pt x="322" y="4287"/>
                    </a:lnTo>
                    <a:lnTo>
                      <a:pt x="32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8"/>
              <p:cNvSpPr/>
              <p:nvPr/>
            </p:nvSpPr>
            <p:spPr>
              <a:xfrm>
                <a:off x="4125350" y="1996213"/>
                <a:ext cx="107200" cy="7775"/>
              </a:xfrm>
              <a:custGeom>
                <a:avLst/>
                <a:gdLst/>
                <a:ahLst/>
                <a:cxnLst/>
                <a:rect l="l" t="t" r="r" b="b"/>
                <a:pathLst>
                  <a:path w="4288" h="311" extrusionOk="0">
                    <a:moveTo>
                      <a:pt x="1" y="1"/>
                    </a:moveTo>
                    <a:lnTo>
                      <a:pt x="1" y="311"/>
                    </a:lnTo>
                    <a:lnTo>
                      <a:pt x="4287" y="311"/>
                    </a:lnTo>
                    <a:lnTo>
                      <a:pt x="428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7" name="Google Shape;277;p8"/>
            <p:cNvGrpSpPr/>
            <p:nvPr/>
          </p:nvGrpSpPr>
          <p:grpSpPr>
            <a:xfrm>
              <a:off x="8767300" y="4522650"/>
              <a:ext cx="107200" cy="107175"/>
              <a:chOff x="4125350" y="1946513"/>
              <a:chExt cx="107200" cy="107175"/>
            </a:xfrm>
          </p:grpSpPr>
          <p:sp>
            <p:nvSpPr>
              <p:cNvPr id="278" name="Google Shape;278;p8"/>
              <p:cNvSpPr/>
              <p:nvPr/>
            </p:nvSpPr>
            <p:spPr>
              <a:xfrm>
                <a:off x="4174775" y="1946513"/>
                <a:ext cx="8050" cy="107175"/>
              </a:xfrm>
              <a:custGeom>
                <a:avLst/>
                <a:gdLst/>
                <a:ahLst/>
                <a:cxnLst/>
                <a:rect l="l" t="t" r="r" b="b"/>
                <a:pathLst>
                  <a:path w="322" h="4287" extrusionOk="0">
                    <a:moveTo>
                      <a:pt x="0" y="1"/>
                    </a:moveTo>
                    <a:lnTo>
                      <a:pt x="0" y="4287"/>
                    </a:lnTo>
                    <a:lnTo>
                      <a:pt x="322" y="4287"/>
                    </a:lnTo>
                    <a:lnTo>
                      <a:pt x="32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8"/>
              <p:cNvSpPr/>
              <p:nvPr/>
            </p:nvSpPr>
            <p:spPr>
              <a:xfrm>
                <a:off x="4125350" y="1996213"/>
                <a:ext cx="107200" cy="7775"/>
              </a:xfrm>
              <a:custGeom>
                <a:avLst/>
                <a:gdLst/>
                <a:ahLst/>
                <a:cxnLst/>
                <a:rect l="l" t="t" r="r" b="b"/>
                <a:pathLst>
                  <a:path w="4288" h="311" extrusionOk="0">
                    <a:moveTo>
                      <a:pt x="1" y="1"/>
                    </a:moveTo>
                    <a:lnTo>
                      <a:pt x="1" y="311"/>
                    </a:lnTo>
                    <a:lnTo>
                      <a:pt x="4287" y="311"/>
                    </a:lnTo>
                    <a:lnTo>
                      <a:pt x="428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80" name="Google Shape;280;p8"/>
          <p:cNvGrpSpPr/>
          <p:nvPr/>
        </p:nvGrpSpPr>
        <p:grpSpPr>
          <a:xfrm rot="10800000" flipH="1">
            <a:off x="208200" y="783266"/>
            <a:ext cx="194400" cy="112209"/>
            <a:chOff x="265900" y="3852516"/>
            <a:chExt cx="194400" cy="112209"/>
          </a:xfrm>
        </p:grpSpPr>
        <p:sp>
          <p:nvSpPr>
            <p:cNvPr id="281" name="Google Shape;281;p8"/>
            <p:cNvSpPr/>
            <p:nvPr/>
          </p:nvSpPr>
          <p:spPr>
            <a:xfrm rot="-5400000">
              <a:off x="258400" y="3860025"/>
              <a:ext cx="112200" cy="97200"/>
            </a:xfrm>
            <a:prstGeom prst="triangle">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8"/>
            <p:cNvSpPr/>
            <p:nvPr/>
          </p:nvSpPr>
          <p:spPr>
            <a:xfrm rot="-5400000">
              <a:off x="355600" y="3860016"/>
              <a:ext cx="112200" cy="97200"/>
            </a:xfrm>
            <a:prstGeom prst="triangle">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3" name="Google Shape;283;p8"/>
          <p:cNvGrpSpPr/>
          <p:nvPr/>
        </p:nvGrpSpPr>
        <p:grpSpPr>
          <a:xfrm flipH="1">
            <a:off x="208198" y="4114456"/>
            <a:ext cx="438754" cy="772904"/>
            <a:chOff x="4950175" y="2998438"/>
            <a:chExt cx="88725" cy="156300"/>
          </a:xfrm>
        </p:grpSpPr>
        <p:sp>
          <p:nvSpPr>
            <p:cNvPr id="284" name="Google Shape;284;p8"/>
            <p:cNvSpPr/>
            <p:nvPr/>
          </p:nvSpPr>
          <p:spPr>
            <a:xfrm>
              <a:off x="5035000" y="3151138"/>
              <a:ext cx="3900" cy="3600"/>
            </a:xfrm>
            <a:custGeom>
              <a:avLst/>
              <a:gdLst/>
              <a:ahLst/>
              <a:cxnLst/>
              <a:rect l="l" t="t" r="r" b="b"/>
              <a:pathLst>
                <a:path w="156" h="144" extrusionOk="0">
                  <a:moveTo>
                    <a:pt x="72" y="0"/>
                  </a:moveTo>
                  <a:cubicBezTo>
                    <a:pt x="36" y="0"/>
                    <a:pt x="0" y="24"/>
                    <a:pt x="0" y="72"/>
                  </a:cubicBezTo>
                  <a:cubicBezTo>
                    <a:pt x="0" y="119"/>
                    <a:pt x="36" y="143"/>
                    <a:pt x="72" y="143"/>
                  </a:cubicBezTo>
                  <a:cubicBezTo>
                    <a:pt x="119" y="143"/>
                    <a:pt x="155" y="119"/>
                    <a:pt x="155" y="72"/>
                  </a:cubicBezTo>
                  <a:cubicBezTo>
                    <a:pt x="155" y="24"/>
                    <a:pt x="119"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8"/>
            <p:cNvSpPr/>
            <p:nvPr/>
          </p:nvSpPr>
          <p:spPr>
            <a:xfrm>
              <a:off x="5035000" y="3135663"/>
              <a:ext cx="3900" cy="3875"/>
            </a:xfrm>
            <a:custGeom>
              <a:avLst/>
              <a:gdLst/>
              <a:ahLst/>
              <a:cxnLst/>
              <a:rect l="l" t="t" r="r" b="b"/>
              <a:pathLst>
                <a:path w="156" h="155" extrusionOk="0">
                  <a:moveTo>
                    <a:pt x="72" y="0"/>
                  </a:moveTo>
                  <a:cubicBezTo>
                    <a:pt x="36" y="0"/>
                    <a:pt x="0" y="36"/>
                    <a:pt x="0" y="83"/>
                  </a:cubicBezTo>
                  <a:cubicBezTo>
                    <a:pt x="0" y="119"/>
                    <a:pt x="36" y="155"/>
                    <a:pt x="72" y="155"/>
                  </a:cubicBezTo>
                  <a:cubicBezTo>
                    <a:pt x="119" y="155"/>
                    <a:pt x="155" y="119"/>
                    <a:pt x="155" y="83"/>
                  </a:cubicBezTo>
                  <a:cubicBezTo>
                    <a:pt x="155" y="36"/>
                    <a:pt x="119"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8"/>
            <p:cNvSpPr/>
            <p:nvPr/>
          </p:nvSpPr>
          <p:spPr>
            <a:xfrm>
              <a:off x="5035000" y="3120463"/>
              <a:ext cx="3900" cy="3900"/>
            </a:xfrm>
            <a:custGeom>
              <a:avLst/>
              <a:gdLst/>
              <a:ahLst/>
              <a:cxnLst/>
              <a:rect l="l" t="t" r="r" b="b"/>
              <a:pathLst>
                <a:path w="156" h="156" extrusionOk="0">
                  <a:moveTo>
                    <a:pt x="72" y="1"/>
                  </a:moveTo>
                  <a:cubicBezTo>
                    <a:pt x="36" y="1"/>
                    <a:pt x="0" y="37"/>
                    <a:pt x="0" y="72"/>
                  </a:cubicBezTo>
                  <a:cubicBezTo>
                    <a:pt x="0" y="120"/>
                    <a:pt x="36" y="156"/>
                    <a:pt x="72" y="156"/>
                  </a:cubicBezTo>
                  <a:cubicBezTo>
                    <a:pt x="119" y="156"/>
                    <a:pt x="155" y="120"/>
                    <a:pt x="155" y="72"/>
                  </a:cubicBezTo>
                  <a:cubicBezTo>
                    <a:pt x="155" y="37"/>
                    <a:pt x="119"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8"/>
            <p:cNvSpPr/>
            <p:nvPr/>
          </p:nvSpPr>
          <p:spPr>
            <a:xfrm>
              <a:off x="5035000" y="3105288"/>
              <a:ext cx="3900" cy="3600"/>
            </a:xfrm>
            <a:custGeom>
              <a:avLst/>
              <a:gdLst/>
              <a:ahLst/>
              <a:cxnLst/>
              <a:rect l="l" t="t" r="r" b="b"/>
              <a:pathLst>
                <a:path w="156" h="144" extrusionOk="0">
                  <a:moveTo>
                    <a:pt x="72" y="1"/>
                  </a:moveTo>
                  <a:cubicBezTo>
                    <a:pt x="36" y="1"/>
                    <a:pt x="0" y="24"/>
                    <a:pt x="0" y="72"/>
                  </a:cubicBezTo>
                  <a:cubicBezTo>
                    <a:pt x="0" y="120"/>
                    <a:pt x="36" y="143"/>
                    <a:pt x="72" y="143"/>
                  </a:cubicBezTo>
                  <a:cubicBezTo>
                    <a:pt x="119" y="143"/>
                    <a:pt x="155" y="120"/>
                    <a:pt x="155" y="72"/>
                  </a:cubicBezTo>
                  <a:cubicBezTo>
                    <a:pt x="155" y="24"/>
                    <a:pt x="119"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8"/>
            <p:cNvSpPr/>
            <p:nvPr/>
          </p:nvSpPr>
          <p:spPr>
            <a:xfrm>
              <a:off x="5035000" y="3090113"/>
              <a:ext cx="3900" cy="3600"/>
            </a:xfrm>
            <a:custGeom>
              <a:avLst/>
              <a:gdLst/>
              <a:ahLst/>
              <a:cxnLst/>
              <a:rect l="l" t="t" r="r" b="b"/>
              <a:pathLst>
                <a:path w="156" h="144" extrusionOk="0">
                  <a:moveTo>
                    <a:pt x="72" y="0"/>
                  </a:moveTo>
                  <a:cubicBezTo>
                    <a:pt x="36" y="0"/>
                    <a:pt x="0" y="24"/>
                    <a:pt x="0" y="72"/>
                  </a:cubicBezTo>
                  <a:cubicBezTo>
                    <a:pt x="0" y="119"/>
                    <a:pt x="36" y="143"/>
                    <a:pt x="72" y="143"/>
                  </a:cubicBezTo>
                  <a:cubicBezTo>
                    <a:pt x="119" y="143"/>
                    <a:pt x="155" y="119"/>
                    <a:pt x="155" y="72"/>
                  </a:cubicBezTo>
                  <a:cubicBezTo>
                    <a:pt x="155" y="24"/>
                    <a:pt x="119"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8"/>
            <p:cNvSpPr/>
            <p:nvPr/>
          </p:nvSpPr>
          <p:spPr>
            <a:xfrm>
              <a:off x="5035000" y="3074638"/>
              <a:ext cx="3900" cy="3900"/>
            </a:xfrm>
            <a:custGeom>
              <a:avLst/>
              <a:gdLst/>
              <a:ahLst/>
              <a:cxnLst/>
              <a:rect l="l" t="t" r="r" b="b"/>
              <a:pathLst>
                <a:path w="156" h="156" extrusionOk="0">
                  <a:moveTo>
                    <a:pt x="72" y="0"/>
                  </a:moveTo>
                  <a:cubicBezTo>
                    <a:pt x="36" y="0"/>
                    <a:pt x="0" y="36"/>
                    <a:pt x="0" y="84"/>
                  </a:cubicBezTo>
                  <a:cubicBezTo>
                    <a:pt x="0" y="119"/>
                    <a:pt x="36" y="155"/>
                    <a:pt x="72" y="155"/>
                  </a:cubicBezTo>
                  <a:cubicBezTo>
                    <a:pt x="119" y="155"/>
                    <a:pt x="155" y="119"/>
                    <a:pt x="155" y="84"/>
                  </a:cubicBezTo>
                  <a:cubicBezTo>
                    <a:pt x="155" y="36"/>
                    <a:pt x="119"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8"/>
            <p:cNvSpPr/>
            <p:nvPr/>
          </p:nvSpPr>
          <p:spPr>
            <a:xfrm>
              <a:off x="5035000" y="3059463"/>
              <a:ext cx="3900" cy="3875"/>
            </a:xfrm>
            <a:custGeom>
              <a:avLst/>
              <a:gdLst/>
              <a:ahLst/>
              <a:cxnLst/>
              <a:rect l="l" t="t" r="r" b="b"/>
              <a:pathLst>
                <a:path w="156" h="155" extrusionOk="0">
                  <a:moveTo>
                    <a:pt x="72" y="0"/>
                  </a:moveTo>
                  <a:cubicBezTo>
                    <a:pt x="36" y="0"/>
                    <a:pt x="0" y="36"/>
                    <a:pt x="0" y="71"/>
                  </a:cubicBezTo>
                  <a:cubicBezTo>
                    <a:pt x="0" y="119"/>
                    <a:pt x="36" y="155"/>
                    <a:pt x="72" y="155"/>
                  </a:cubicBezTo>
                  <a:cubicBezTo>
                    <a:pt x="119" y="155"/>
                    <a:pt x="155" y="119"/>
                    <a:pt x="155" y="71"/>
                  </a:cubicBezTo>
                  <a:cubicBezTo>
                    <a:pt x="155" y="36"/>
                    <a:pt x="119"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8"/>
            <p:cNvSpPr/>
            <p:nvPr/>
          </p:nvSpPr>
          <p:spPr>
            <a:xfrm>
              <a:off x="5035000" y="3044263"/>
              <a:ext cx="3900" cy="3600"/>
            </a:xfrm>
            <a:custGeom>
              <a:avLst/>
              <a:gdLst/>
              <a:ahLst/>
              <a:cxnLst/>
              <a:rect l="l" t="t" r="r" b="b"/>
              <a:pathLst>
                <a:path w="156" h="144" extrusionOk="0">
                  <a:moveTo>
                    <a:pt x="72" y="1"/>
                  </a:moveTo>
                  <a:cubicBezTo>
                    <a:pt x="36" y="1"/>
                    <a:pt x="0" y="25"/>
                    <a:pt x="0" y="72"/>
                  </a:cubicBezTo>
                  <a:cubicBezTo>
                    <a:pt x="0" y="120"/>
                    <a:pt x="36" y="144"/>
                    <a:pt x="72" y="144"/>
                  </a:cubicBezTo>
                  <a:cubicBezTo>
                    <a:pt x="119" y="144"/>
                    <a:pt x="155" y="120"/>
                    <a:pt x="155" y="72"/>
                  </a:cubicBezTo>
                  <a:cubicBezTo>
                    <a:pt x="155" y="25"/>
                    <a:pt x="119"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8"/>
            <p:cNvSpPr/>
            <p:nvPr/>
          </p:nvSpPr>
          <p:spPr>
            <a:xfrm>
              <a:off x="5035000" y="3029088"/>
              <a:ext cx="3900" cy="3600"/>
            </a:xfrm>
            <a:custGeom>
              <a:avLst/>
              <a:gdLst/>
              <a:ahLst/>
              <a:cxnLst/>
              <a:rect l="l" t="t" r="r" b="b"/>
              <a:pathLst>
                <a:path w="156" h="144" extrusionOk="0">
                  <a:moveTo>
                    <a:pt x="72" y="1"/>
                  </a:moveTo>
                  <a:cubicBezTo>
                    <a:pt x="36" y="1"/>
                    <a:pt x="0" y="24"/>
                    <a:pt x="0" y="72"/>
                  </a:cubicBezTo>
                  <a:cubicBezTo>
                    <a:pt x="0" y="120"/>
                    <a:pt x="36" y="143"/>
                    <a:pt x="72" y="143"/>
                  </a:cubicBezTo>
                  <a:cubicBezTo>
                    <a:pt x="119" y="143"/>
                    <a:pt x="155" y="120"/>
                    <a:pt x="155" y="72"/>
                  </a:cubicBezTo>
                  <a:cubicBezTo>
                    <a:pt x="155" y="24"/>
                    <a:pt x="119"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8"/>
            <p:cNvSpPr/>
            <p:nvPr/>
          </p:nvSpPr>
          <p:spPr>
            <a:xfrm>
              <a:off x="5035000" y="3013613"/>
              <a:ext cx="3900" cy="3900"/>
            </a:xfrm>
            <a:custGeom>
              <a:avLst/>
              <a:gdLst/>
              <a:ahLst/>
              <a:cxnLst/>
              <a:rect l="l" t="t" r="r" b="b"/>
              <a:pathLst>
                <a:path w="156" h="156" extrusionOk="0">
                  <a:moveTo>
                    <a:pt x="72" y="0"/>
                  </a:moveTo>
                  <a:cubicBezTo>
                    <a:pt x="36" y="0"/>
                    <a:pt x="0" y="36"/>
                    <a:pt x="0" y="84"/>
                  </a:cubicBezTo>
                  <a:cubicBezTo>
                    <a:pt x="0" y="120"/>
                    <a:pt x="36" y="155"/>
                    <a:pt x="72" y="155"/>
                  </a:cubicBezTo>
                  <a:cubicBezTo>
                    <a:pt x="119" y="155"/>
                    <a:pt x="155" y="120"/>
                    <a:pt x="155" y="84"/>
                  </a:cubicBezTo>
                  <a:cubicBezTo>
                    <a:pt x="155" y="36"/>
                    <a:pt x="119"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8"/>
            <p:cNvSpPr/>
            <p:nvPr/>
          </p:nvSpPr>
          <p:spPr>
            <a:xfrm>
              <a:off x="5035000" y="2998438"/>
              <a:ext cx="3900" cy="3900"/>
            </a:xfrm>
            <a:custGeom>
              <a:avLst/>
              <a:gdLst/>
              <a:ahLst/>
              <a:cxnLst/>
              <a:rect l="l" t="t" r="r" b="b"/>
              <a:pathLst>
                <a:path w="156" h="156" extrusionOk="0">
                  <a:moveTo>
                    <a:pt x="72" y="0"/>
                  </a:moveTo>
                  <a:cubicBezTo>
                    <a:pt x="36" y="0"/>
                    <a:pt x="0" y="36"/>
                    <a:pt x="0" y="72"/>
                  </a:cubicBezTo>
                  <a:cubicBezTo>
                    <a:pt x="0" y="119"/>
                    <a:pt x="36" y="155"/>
                    <a:pt x="72" y="155"/>
                  </a:cubicBezTo>
                  <a:cubicBezTo>
                    <a:pt x="119" y="155"/>
                    <a:pt x="155" y="119"/>
                    <a:pt x="155" y="72"/>
                  </a:cubicBezTo>
                  <a:cubicBezTo>
                    <a:pt x="155" y="36"/>
                    <a:pt x="119"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8"/>
            <p:cNvSpPr/>
            <p:nvPr/>
          </p:nvSpPr>
          <p:spPr>
            <a:xfrm>
              <a:off x="5018025" y="3135663"/>
              <a:ext cx="3900" cy="3875"/>
            </a:xfrm>
            <a:custGeom>
              <a:avLst/>
              <a:gdLst/>
              <a:ahLst/>
              <a:cxnLst/>
              <a:rect l="l" t="t" r="r" b="b"/>
              <a:pathLst>
                <a:path w="156" h="155" extrusionOk="0">
                  <a:moveTo>
                    <a:pt x="84" y="0"/>
                  </a:moveTo>
                  <a:cubicBezTo>
                    <a:pt x="48" y="0"/>
                    <a:pt x="1" y="36"/>
                    <a:pt x="13" y="83"/>
                  </a:cubicBezTo>
                  <a:cubicBezTo>
                    <a:pt x="13" y="119"/>
                    <a:pt x="48" y="155"/>
                    <a:pt x="84" y="155"/>
                  </a:cubicBezTo>
                  <a:cubicBezTo>
                    <a:pt x="132" y="155"/>
                    <a:pt x="155" y="119"/>
                    <a:pt x="155" y="83"/>
                  </a:cubicBezTo>
                  <a:cubicBezTo>
                    <a:pt x="155" y="36"/>
                    <a:pt x="132" y="0"/>
                    <a:pt x="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8"/>
            <p:cNvSpPr/>
            <p:nvPr/>
          </p:nvSpPr>
          <p:spPr>
            <a:xfrm>
              <a:off x="5018025" y="3120463"/>
              <a:ext cx="3900" cy="3900"/>
            </a:xfrm>
            <a:custGeom>
              <a:avLst/>
              <a:gdLst/>
              <a:ahLst/>
              <a:cxnLst/>
              <a:rect l="l" t="t" r="r" b="b"/>
              <a:pathLst>
                <a:path w="156" h="156" extrusionOk="0">
                  <a:moveTo>
                    <a:pt x="84" y="1"/>
                  </a:moveTo>
                  <a:cubicBezTo>
                    <a:pt x="48" y="1"/>
                    <a:pt x="1" y="37"/>
                    <a:pt x="13" y="72"/>
                  </a:cubicBezTo>
                  <a:cubicBezTo>
                    <a:pt x="13" y="120"/>
                    <a:pt x="48" y="156"/>
                    <a:pt x="84" y="156"/>
                  </a:cubicBezTo>
                  <a:cubicBezTo>
                    <a:pt x="132" y="156"/>
                    <a:pt x="155" y="120"/>
                    <a:pt x="155" y="72"/>
                  </a:cubicBezTo>
                  <a:cubicBezTo>
                    <a:pt x="155" y="37"/>
                    <a:pt x="132" y="1"/>
                    <a:pt x="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8"/>
            <p:cNvSpPr/>
            <p:nvPr/>
          </p:nvSpPr>
          <p:spPr>
            <a:xfrm>
              <a:off x="5018025" y="3105288"/>
              <a:ext cx="3900" cy="3600"/>
            </a:xfrm>
            <a:custGeom>
              <a:avLst/>
              <a:gdLst/>
              <a:ahLst/>
              <a:cxnLst/>
              <a:rect l="l" t="t" r="r" b="b"/>
              <a:pathLst>
                <a:path w="156" h="144" extrusionOk="0">
                  <a:moveTo>
                    <a:pt x="84" y="1"/>
                  </a:moveTo>
                  <a:cubicBezTo>
                    <a:pt x="48" y="1"/>
                    <a:pt x="1" y="24"/>
                    <a:pt x="13" y="72"/>
                  </a:cubicBezTo>
                  <a:cubicBezTo>
                    <a:pt x="13" y="120"/>
                    <a:pt x="48" y="143"/>
                    <a:pt x="84" y="143"/>
                  </a:cubicBezTo>
                  <a:cubicBezTo>
                    <a:pt x="132" y="143"/>
                    <a:pt x="155" y="120"/>
                    <a:pt x="155" y="72"/>
                  </a:cubicBezTo>
                  <a:cubicBezTo>
                    <a:pt x="155" y="24"/>
                    <a:pt x="132" y="1"/>
                    <a:pt x="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8"/>
            <p:cNvSpPr/>
            <p:nvPr/>
          </p:nvSpPr>
          <p:spPr>
            <a:xfrm>
              <a:off x="5018325" y="3090113"/>
              <a:ext cx="3600" cy="3600"/>
            </a:xfrm>
            <a:custGeom>
              <a:avLst/>
              <a:gdLst/>
              <a:ahLst/>
              <a:cxnLst/>
              <a:rect l="l" t="t" r="r" b="b"/>
              <a:pathLst>
                <a:path w="144" h="144" extrusionOk="0">
                  <a:moveTo>
                    <a:pt x="72" y="0"/>
                  </a:moveTo>
                  <a:cubicBezTo>
                    <a:pt x="36" y="0"/>
                    <a:pt x="1" y="24"/>
                    <a:pt x="1" y="72"/>
                  </a:cubicBezTo>
                  <a:cubicBezTo>
                    <a:pt x="1" y="119"/>
                    <a:pt x="36" y="143"/>
                    <a:pt x="72" y="143"/>
                  </a:cubicBezTo>
                  <a:cubicBezTo>
                    <a:pt x="120" y="143"/>
                    <a:pt x="143" y="119"/>
                    <a:pt x="143" y="72"/>
                  </a:cubicBezTo>
                  <a:cubicBezTo>
                    <a:pt x="143" y="24"/>
                    <a:pt x="120"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8"/>
            <p:cNvSpPr/>
            <p:nvPr/>
          </p:nvSpPr>
          <p:spPr>
            <a:xfrm>
              <a:off x="5018325" y="3074638"/>
              <a:ext cx="3600" cy="3900"/>
            </a:xfrm>
            <a:custGeom>
              <a:avLst/>
              <a:gdLst/>
              <a:ahLst/>
              <a:cxnLst/>
              <a:rect l="l" t="t" r="r" b="b"/>
              <a:pathLst>
                <a:path w="144" h="156" extrusionOk="0">
                  <a:moveTo>
                    <a:pt x="72" y="0"/>
                  </a:moveTo>
                  <a:cubicBezTo>
                    <a:pt x="36" y="0"/>
                    <a:pt x="1" y="36"/>
                    <a:pt x="1" y="84"/>
                  </a:cubicBezTo>
                  <a:cubicBezTo>
                    <a:pt x="1" y="119"/>
                    <a:pt x="36" y="155"/>
                    <a:pt x="72" y="155"/>
                  </a:cubicBezTo>
                  <a:cubicBezTo>
                    <a:pt x="120" y="155"/>
                    <a:pt x="143" y="119"/>
                    <a:pt x="143" y="84"/>
                  </a:cubicBezTo>
                  <a:cubicBezTo>
                    <a:pt x="143" y="36"/>
                    <a:pt x="120"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8"/>
            <p:cNvSpPr/>
            <p:nvPr/>
          </p:nvSpPr>
          <p:spPr>
            <a:xfrm>
              <a:off x="5018325" y="3059463"/>
              <a:ext cx="3600" cy="3875"/>
            </a:xfrm>
            <a:custGeom>
              <a:avLst/>
              <a:gdLst/>
              <a:ahLst/>
              <a:cxnLst/>
              <a:rect l="l" t="t" r="r" b="b"/>
              <a:pathLst>
                <a:path w="144" h="155" extrusionOk="0">
                  <a:moveTo>
                    <a:pt x="72" y="0"/>
                  </a:moveTo>
                  <a:cubicBezTo>
                    <a:pt x="36" y="0"/>
                    <a:pt x="1" y="36"/>
                    <a:pt x="1" y="71"/>
                  </a:cubicBezTo>
                  <a:cubicBezTo>
                    <a:pt x="1" y="119"/>
                    <a:pt x="36" y="155"/>
                    <a:pt x="72" y="155"/>
                  </a:cubicBezTo>
                  <a:cubicBezTo>
                    <a:pt x="120" y="155"/>
                    <a:pt x="143" y="119"/>
                    <a:pt x="143" y="71"/>
                  </a:cubicBezTo>
                  <a:cubicBezTo>
                    <a:pt x="143" y="36"/>
                    <a:pt x="120"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8"/>
            <p:cNvSpPr/>
            <p:nvPr/>
          </p:nvSpPr>
          <p:spPr>
            <a:xfrm>
              <a:off x="5018025" y="3044263"/>
              <a:ext cx="3900" cy="3600"/>
            </a:xfrm>
            <a:custGeom>
              <a:avLst/>
              <a:gdLst/>
              <a:ahLst/>
              <a:cxnLst/>
              <a:rect l="l" t="t" r="r" b="b"/>
              <a:pathLst>
                <a:path w="156" h="144" extrusionOk="0">
                  <a:moveTo>
                    <a:pt x="84" y="1"/>
                  </a:moveTo>
                  <a:cubicBezTo>
                    <a:pt x="48" y="1"/>
                    <a:pt x="1" y="25"/>
                    <a:pt x="13" y="72"/>
                  </a:cubicBezTo>
                  <a:cubicBezTo>
                    <a:pt x="13" y="120"/>
                    <a:pt x="48" y="144"/>
                    <a:pt x="84" y="144"/>
                  </a:cubicBezTo>
                  <a:cubicBezTo>
                    <a:pt x="132" y="144"/>
                    <a:pt x="155" y="120"/>
                    <a:pt x="155" y="72"/>
                  </a:cubicBezTo>
                  <a:cubicBezTo>
                    <a:pt x="155" y="25"/>
                    <a:pt x="132" y="1"/>
                    <a:pt x="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8"/>
            <p:cNvSpPr/>
            <p:nvPr/>
          </p:nvSpPr>
          <p:spPr>
            <a:xfrm>
              <a:off x="5018025" y="3029088"/>
              <a:ext cx="3900" cy="3600"/>
            </a:xfrm>
            <a:custGeom>
              <a:avLst/>
              <a:gdLst/>
              <a:ahLst/>
              <a:cxnLst/>
              <a:rect l="l" t="t" r="r" b="b"/>
              <a:pathLst>
                <a:path w="156" h="144" extrusionOk="0">
                  <a:moveTo>
                    <a:pt x="84" y="1"/>
                  </a:moveTo>
                  <a:cubicBezTo>
                    <a:pt x="48" y="1"/>
                    <a:pt x="1" y="24"/>
                    <a:pt x="13" y="72"/>
                  </a:cubicBezTo>
                  <a:cubicBezTo>
                    <a:pt x="13" y="120"/>
                    <a:pt x="48" y="143"/>
                    <a:pt x="84" y="143"/>
                  </a:cubicBezTo>
                  <a:cubicBezTo>
                    <a:pt x="132" y="143"/>
                    <a:pt x="155" y="120"/>
                    <a:pt x="155" y="72"/>
                  </a:cubicBezTo>
                  <a:cubicBezTo>
                    <a:pt x="155" y="24"/>
                    <a:pt x="132" y="1"/>
                    <a:pt x="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8"/>
            <p:cNvSpPr/>
            <p:nvPr/>
          </p:nvSpPr>
          <p:spPr>
            <a:xfrm>
              <a:off x="5018025" y="3013613"/>
              <a:ext cx="3900" cy="3900"/>
            </a:xfrm>
            <a:custGeom>
              <a:avLst/>
              <a:gdLst/>
              <a:ahLst/>
              <a:cxnLst/>
              <a:rect l="l" t="t" r="r" b="b"/>
              <a:pathLst>
                <a:path w="156" h="156" extrusionOk="0">
                  <a:moveTo>
                    <a:pt x="84" y="0"/>
                  </a:moveTo>
                  <a:cubicBezTo>
                    <a:pt x="48" y="0"/>
                    <a:pt x="1" y="36"/>
                    <a:pt x="13" y="84"/>
                  </a:cubicBezTo>
                  <a:cubicBezTo>
                    <a:pt x="13" y="120"/>
                    <a:pt x="48" y="155"/>
                    <a:pt x="84" y="155"/>
                  </a:cubicBezTo>
                  <a:cubicBezTo>
                    <a:pt x="132" y="155"/>
                    <a:pt x="155" y="120"/>
                    <a:pt x="155" y="84"/>
                  </a:cubicBezTo>
                  <a:cubicBezTo>
                    <a:pt x="155" y="36"/>
                    <a:pt x="132" y="0"/>
                    <a:pt x="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8"/>
            <p:cNvSpPr/>
            <p:nvPr/>
          </p:nvSpPr>
          <p:spPr>
            <a:xfrm>
              <a:off x="5001350" y="3120463"/>
              <a:ext cx="3600" cy="3900"/>
            </a:xfrm>
            <a:custGeom>
              <a:avLst/>
              <a:gdLst/>
              <a:ahLst/>
              <a:cxnLst/>
              <a:rect l="l" t="t" r="r" b="b"/>
              <a:pathLst>
                <a:path w="144" h="156" extrusionOk="0">
                  <a:moveTo>
                    <a:pt x="72" y="1"/>
                  </a:moveTo>
                  <a:cubicBezTo>
                    <a:pt x="25" y="1"/>
                    <a:pt x="1" y="37"/>
                    <a:pt x="1" y="72"/>
                  </a:cubicBezTo>
                  <a:cubicBezTo>
                    <a:pt x="1" y="120"/>
                    <a:pt x="25" y="156"/>
                    <a:pt x="72" y="156"/>
                  </a:cubicBezTo>
                  <a:cubicBezTo>
                    <a:pt x="120" y="156"/>
                    <a:pt x="144" y="120"/>
                    <a:pt x="144" y="72"/>
                  </a:cubicBezTo>
                  <a:cubicBezTo>
                    <a:pt x="144" y="37"/>
                    <a:pt x="120"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8"/>
            <p:cNvSpPr/>
            <p:nvPr/>
          </p:nvSpPr>
          <p:spPr>
            <a:xfrm>
              <a:off x="5001350" y="3105288"/>
              <a:ext cx="3600" cy="3600"/>
            </a:xfrm>
            <a:custGeom>
              <a:avLst/>
              <a:gdLst/>
              <a:ahLst/>
              <a:cxnLst/>
              <a:rect l="l" t="t" r="r" b="b"/>
              <a:pathLst>
                <a:path w="144" h="144" extrusionOk="0">
                  <a:moveTo>
                    <a:pt x="72" y="1"/>
                  </a:moveTo>
                  <a:cubicBezTo>
                    <a:pt x="25" y="1"/>
                    <a:pt x="1" y="24"/>
                    <a:pt x="1" y="72"/>
                  </a:cubicBezTo>
                  <a:cubicBezTo>
                    <a:pt x="1" y="120"/>
                    <a:pt x="25" y="143"/>
                    <a:pt x="72" y="143"/>
                  </a:cubicBezTo>
                  <a:cubicBezTo>
                    <a:pt x="120" y="143"/>
                    <a:pt x="144" y="120"/>
                    <a:pt x="144" y="72"/>
                  </a:cubicBezTo>
                  <a:cubicBezTo>
                    <a:pt x="144" y="24"/>
                    <a:pt x="120"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8"/>
            <p:cNvSpPr/>
            <p:nvPr/>
          </p:nvSpPr>
          <p:spPr>
            <a:xfrm>
              <a:off x="5001350" y="3090113"/>
              <a:ext cx="3600" cy="3600"/>
            </a:xfrm>
            <a:custGeom>
              <a:avLst/>
              <a:gdLst/>
              <a:ahLst/>
              <a:cxnLst/>
              <a:rect l="l" t="t" r="r" b="b"/>
              <a:pathLst>
                <a:path w="144" h="144" extrusionOk="0">
                  <a:moveTo>
                    <a:pt x="72" y="0"/>
                  </a:moveTo>
                  <a:cubicBezTo>
                    <a:pt x="25" y="0"/>
                    <a:pt x="1" y="24"/>
                    <a:pt x="1" y="72"/>
                  </a:cubicBezTo>
                  <a:cubicBezTo>
                    <a:pt x="1" y="119"/>
                    <a:pt x="25" y="143"/>
                    <a:pt x="72" y="143"/>
                  </a:cubicBezTo>
                  <a:cubicBezTo>
                    <a:pt x="120" y="143"/>
                    <a:pt x="144" y="119"/>
                    <a:pt x="144" y="72"/>
                  </a:cubicBezTo>
                  <a:cubicBezTo>
                    <a:pt x="144" y="24"/>
                    <a:pt x="120"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8"/>
            <p:cNvSpPr/>
            <p:nvPr/>
          </p:nvSpPr>
          <p:spPr>
            <a:xfrm>
              <a:off x="5001350" y="3074638"/>
              <a:ext cx="3600" cy="3900"/>
            </a:xfrm>
            <a:custGeom>
              <a:avLst/>
              <a:gdLst/>
              <a:ahLst/>
              <a:cxnLst/>
              <a:rect l="l" t="t" r="r" b="b"/>
              <a:pathLst>
                <a:path w="144" h="156" extrusionOk="0">
                  <a:moveTo>
                    <a:pt x="72" y="0"/>
                  </a:moveTo>
                  <a:cubicBezTo>
                    <a:pt x="25" y="0"/>
                    <a:pt x="1" y="36"/>
                    <a:pt x="1" y="84"/>
                  </a:cubicBezTo>
                  <a:cubicBezTo>
                    <a:pt x="1" y="119"/>
                    <a:pt x="25" y="155"/>
                    <a:pt x="72" y="155"/>
                  </a:cubicBezTo>
                  <a:cubicBezTo>
                    <a:pt x="120" y="155"/>
                    <a:pt x="144" y="119"/>
                    <a:pt x="144" y="84"/>
                  </a:cubicBezTo>
                  <a:cubicBezTo>
                    <a:pt x="144" y="36"/>
                    <a:pt x="120"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8"/>
            <p:cNvSpPr/>
            <p:nvPr/>
          </p:nvSpPr>
          <p:spPr>
            <a:xfrm>
              <a:off x="5001350" y="3059463"/>
              <a:ext cx="3600" cy="3875"/>
            </a:xfrm>
            <a:custGeom>
              <a:avLst/>
              <a:gdLst/>
              <a:ahLst/>
              <a:cxnLst/>
              <a:rect l="l" t="t" r="r" b="b"/>
              <a:pathLst>
                <a:path w="144" h="155" extrusionOk="0">
                  <a:moveTo>
                    <a:pt x="72" y="0"/>
                  </a:moveTo>
                  <a:cubicBezTo>
                    <a:pt x="25" y="0"/>
                    <a:pt x="1" y="36"/>
                    <a:pt x="1" y="71"/>
                  </a:cubicBezTo>
                  <a:cubicBezTo>
                    <a:pt x="1" y="119"/>
                    <a:pt x="25" y="155"/>
                    <a:pt x="72" y="155"/>
                  </a:cubicBezTo>
                  <a:cubicBezTo>
                    <a:pt x="120" y="155"/>
                    <a:pt x="144" y="119"/>
                    <a:pt x="144" y="71"/>
                  </a:cubicBezTo>
                  <a:cubicBezTo>
                    <a:pt x="144" y="36"/>
                    <a:pt x="120"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8"/>
            <p:cNvSpPr/>
            <p:nvPr/>
          </p:nvSpPr>
          <p:spPr>
            <a:xfrm>
              <a:off x="5001350" y="3044263"/>
              <a:ext cx="3600" cy="3600"/>
            </a:xfrm>
            <a:custGeom>
              <a:avLst/>
              <a:gdLst/>
              <a:ahLst/>
              <a:cxnLst/>
              <a:rect l="l" t="t" r="r" b="b"/>
              <a:pathLst>
                <a:path w="144" h="144" extrusionOk="0">
                  <a:moveTo>
                    <a:pt x="72" y="1"/>
                  </a:moveTo>
                  <a:cubicBezTo>
                    <a:pt x="25" y="1"/>
                    <a:pt x="1" y="25"/>
                    <a:pt x="1" y="72"/>
                  </a:cubicBezTo>
                  <a:cubicBezTo>
                    <a:pt x="1" y="120"/>
                    <a:pt x="25" y="144"/>
                    <a:pt x="72" y="144"/>
                  </a:cubicBezTo>
                  <a:cubicBezTo>
                    <a:pt x="120" y="144"/>
                    <a:pt x="144" y="120"/>
                    <a:pt x="144" y="72"/>
                  </a:cubicBezTo>
                  <a:cubicBezTo>
                    <a:pt x="144" y="25"/>
                    <a:pt x="120"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8"/>
            <p:cNvSpPr/>
            <p:nvPr/>
          </p:nvSpPr>
          <p:spPr>
            <a:xfrm>
              <a:off x="5001350" y="3029088"/>
              <a:ext cx="3600" cy="3600"/>
            </a:xfrm>
            <a:custGeom>
              <a:avLst/>
              <a:gdLst/>
              <a:ahLst/>
              <a:cxnLst/>
              <a:rect l="l" t="t" r="r" b="b"/>
              <a:pathLst>
                <a:path w="144" h="144" extrusionOk="0">
                  <a:moveTo>
                    <a:pt x="72" y="1"/>
                  </a:moveTo>
                  <a:cubicBezTo>
                    <a:pt x="25" y="1"/>
                    <a:pt x="1" y="24"/>
                    <a:pt x="1" y="72"/>
                  </a:cubicBezTo>
                  <a:cubicBezTo>
                    <a:pt x="1" y="120"/>
                    <a:pt x="25" y="143"/>
                    <a:pt x="72" y="143"/>
                  </a:cubicBezTo>
                  <a:cubicBezTo>
                    <a:pt x="120" y="143"/>
                    <a:pt x="144" y="120"/>
                    <a:pt x="144" y="72"/>
                  </a:cubicBezTo>
                  <a:cubicBezTo>
                    <a:pt x="144" y="24"/>
                    <a:pt x="120"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8"/>
            <p:cNvSpPr/>
            <p:nvPr/>
          </p:nvSpPr>
          <p:spPr>
            <a:xfrm>
              <a:off x="4984100" y="3105288"/>
              <a:ext cx="3900" cy="3600"/>
            </a:xfrm>
            <a:custGeom>
              <a:avLst/>
              <a:gdLst/>
              <a:ahLst/>
              <a:cxnLst/>
              <a:rect l="l" t="t" r="r" b="b"/>
              <a:pathLst>
                <a:path w="156" h="144" extrusionOk="0">
                  <a:moveTo>
                    <a:pt x="72" y="1"/>
                  </a:moveTo>
                  <a:cubicBezTo>
                    <a:pt x="48" y="1"/>
                    <a:pt x="0" y="24"/>
                    <a:pt x="0" y="72"/>
                  </a:cubicBezTo>
                  <a:cubicBezTo>
                    <a:pt x="0" y="120"/>
                    <a:pt x="36" y="143"/>
                    <a:pt x="72" y="143"/>
                  </a:cubicBezTo>
                  <a:cubicBezTo>
                    <a:pt x="119" y="143"/>
                    <a:pt x="155" y="120"/>
                    <a:pt x="155" y="72"/>
                  </a:cubicBezTo>
                  <a:cubicBezTo>
                    <a:pt x="155" y="24"/>
                    <a:pt x="119"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8"/>
            <p:cNvSpPr/>
            <p:nvPr/>
          </p:nvSpPr>
          <p:spPr>
            <a:xfrm>
              <a:off x="4984100" y="3090113"/>
              <a:ext cx="3900" cy="3600"/>
            </a:xfrm>
            <a:custGeom>
              <a:avLst/>
              <a:gdLst/>
              <a:ahLst/>
              <a:cxnLst/>
              <a:rect l="l" t="t" r="r" b="b"/>
              <a:pathLst>
                <a:path w="156" h="144" extrusionOk="0">
                  <a:moveTo>
                    <a:pt x="72" y="0"/>
                  </a:moveTo>
                  <a:cubicBezTo>
                    <a:pt x="48" y="0"/>
                    <a:pt x="0" y="24"/>
                    <a:pt x="0" y="72"/>
                  </a:cubicBezTo>
                  <a:cubicBezTo>
                    <a:pt x="0" y="119"/>
                    <a:pt x="36" y="143"/>
                    <a:pt x="72" y="143"/>
                  </a:cubicBezTo>
                  <a:cubicBezTo>
                    <a:pt x="119" y="143"/>
                    <a:pt x="155" y="119"/>
                    <a:pt x="155" y="72"/>
                  </a:cubicBezTo>
                  <a:cubicBezTo>
                    <a:pt x="155" y="24"/>
                    <a:pt x="119"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8"/>
            <p:cNvSpPr/>
            <p:nvPr/>
          </p:nvSpPr>
          <p:spPr>
            <a:xfrm>
              <a:off x="4984100" y="3074638"/>
              <a:ext cx="3900" cy="3900"/>
            </a:xfrm>
            <a:custGeom>
              <a:avLst/>
              <a:gdLst/>
              <a:ahLst/>
              <a:cxnLst/>
              <a:rect l="l" t="t" r="r" b="b"/>
              <a:pathLst>
                <a:path w="156" h="156" extrusionOk="0">
                  <a:moveTo>
                    <a:pt x="72" y="0"/>
                  </a:moveTo>
                  <a:cubicBezTo>
                    <a:pt x="48" y="0"/>
                    <a:pt x="0" y="36"/>
                    <a:pt x="0" y="84"/>
                  </a:cubicBezTo>
                  <a:cubicBezTo>
                    <a:pt x="0" y="119"/>
                    <a:pt x="36" y="155"/>
                    <a:pt x="72" y="155"/>
                  </a:cubicBezTo>
                  <a:cubicBezTo>
                    <a:pt x="119" y="155"/>
                    <a:pt x="155" y="119"/>
                    <a:pt x="155" y="84"/>
                  </a:cubicBezTo>
                  <a:cubicBezTo>
                    <a:pt x="155" y="36"/>
                    <a:pt x="119"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8"/>
            <p:cNvSpPr/>
            <p:nvPr/>
          </p:nvSpPr>
          <p:spPr>
            <a:xfrm>
              <a:off x="4984100" y="3059463"/>
              <a:ext cx="3900" cy="3875"/>
            </a:xfrm>
            <a:custGeom>
              <a:avLst/>
              <a:gdLst/>
              <a:ahLst/>
              <a:cxnLst/>
              <a:rect l="l" t="t" r="r" b="b"/>
              <a:pathLst>
                <a:path w="156" h="155" extrusionOk="0">
                  <a:moveTo>
                    <a:pt x="72" y="0"/>
                  </a:moveTo>
                  <a:cubicBezTo>
                    <a:pt x="48" y="0"/>
                    <a:pt x="0" y="36"/>
                    <a:pt x="0" y="71"/>
                  </a:cubicBezTo>
                  <a:cubicBezTo>
                    <a:pt x="0" y="119"/>
                    <a:pt x="36" y="155"/>
                    <a:pt x="72" y="155"/>
                  </a:cubicBezTo>
                  <a:cubicBezTo>
                    <a:pt x="119" y="155"/>
                    <a:pt x="155" y="119"/>
                    <a:pt x="155" y="71"/>
                  </a:cubicBezTo>
                  <a:cubicBezTo>
                    <a:pt x="155" y="36"/>
                    <a:pt x="119"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8"/>
            <p:cNvSpPr/>
            <p:nvPr/>
          </p:nvSpPr>
          <p:spPr>
            <a:xfrm>
              <a:off x="4984100" y="3044263"/>
              <a:ext cx="3900" cy="3600"/>
            </a:xfrm>
            <a:custGeom>
              <a:avLst/>
              <a:gdLst/>
              <a:ahLst/>
              <a:cxnLst/>
              <a:rect l="l" t="t" r="r" b="b"/>
              <a:pathLst>
                <a:path w="156" h="144" extrusionOk="0">
                  <a:moveTo>
                    <a:pt x="72" y="1"/>
                  </a:moveTo>
                  <a:cubicBezTo>
                    <a:pt x="48" y="1"/>
                    <a:pt x="0" y="25"/>
                    <a:pt x="0" y="72"/>
                  </a:cubicBezTo>
                  <a:cubicBezTo>
                    <a:pt x="0" y="120"/>
                    <a:pt x="36" y="144"/>
                    <a:pt x="72" y="144"/>
                  </a:cubicBezTo>
                  <a:cubicBezTo>
                    <a:pt x="119" y="144"/>
                    <a:pt x="155" y="120"/>
                    <a:pt x="155" y="72"/>
                  </a:cubicBezTo>
                  <a:cubicBezTo>
                    <a:pt x="155" y="25"/>
                    <a:pt x="119"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8"/>
            <p:cNvSpPr/>
            <p:nvPr/>
          </p:nvSpPr>
          <p:spPr>
            <a:xfrm>
              <a:off x="4967425" y="3090113"/>
              <a:ext cx="3600" cy="3600"/>
            </a:xfrm>
            <a:custGeom>
              <a:avLst/>
              <a:gdLst/>
              <a:ahLst/>
              <a:cxnLst/>
              <a:rect l="l" t="t" r="r" b="b"/>
              <a:pathLst>
                <a:path w="144" h="144" extrusionOk="0">
                  <a:moveTo>
                    <a:pt x="72" y="0"/>
                  </a:moveTo>
                  <a:cubicBezTo>
                    <a:pt x="24" y="0"/>
                    <a:pt x="1" y="24"/>
                    <a:pt x="1" y="72"/>
                  </a:cubicBezTo>
                  <a:cubicBezTo>
                    <a:pt x="1" y="119"/>
                    <a:pt x="24" y="143"/>
                    <a:pt x="72" y="143"/>
                  </a:cubicBezTo>
                  <a:cubicBezTo>
                    <a:pt x="120" y="143"/>
                    <a:pt x="143" y="119"/>
                    <a:pt x="143" y="72"/>
                  </a:cubicBezTo>
                  <a:cubicBezTo>
                    <a:pt x="143" y="24"/>
                    <a:pt x="120"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8"/>
            <p:cNvSpPr/>
            <p:nvPr/>
          </p:nvSpPr>
          <p:spPr>
            <a:xfrm>
              <a:off x="4967425" y="3074638"/>
              <a:ext cx="3600" cy="3900"/>
            </a:xfrm>
            <a:custGeom>
              <a:avLst/>
              <a:gdLst/>
              <a:ahLst/>
              <a:cxnLst/>
              <a:rect l="l" t="t" r="r" b="b"/>
              <a:pathLst>
                <a:path w="144" h="156" extrusionOk="0">
                  <a:moveTo>
                    <a:pt x="72" y="0"/>
                  </a:moveTo>
                  <a:cubicBezTo>
                    <a:pt x="24" y="0"/>
                    <a:pt x="1" y="36"/>
                    <a:pt x="1" y="84"/>
                  </a:cubicBezTo>
                  <a:cubicBezTo>
                    <a:pt x="1" y="119"/>
                    <a:pt x="24" y="155"/>
                    <a:pt x="72" y="155"/>
                  </a:cubicBezTo>
                  <a:cubicBezTo>
                    <a:pt x="120" y="155"/>
                    <a:pt x="143" y="119"/>
                    <a:pt x="143" y="84"/>
                  </a:cubicBezTo>
                  <a:cubicBezTo>
                    <a:pt x="143" y="36"/>
                    <a:pt x="120"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8"/>
            <p:cNvSpPr/>
            <p:nvPr/>
          </p:nvSpPr>
          <p:spPr>
            <a:xfrm>
              <a:off x="4967425" y="3059463"/>
              <a:ext cx="3600" cy="3875"/>
            </a:xfrm>
            <a:custGeom>
              <a:avLst/>
              <a:gdLst/>
              <a:ahLst/>
              <a:cxnLst/>
              <a:rect l="l" t="t" r="r" b="b"/>
              <a:pathLst>
                <a:path w="144" h="155" extrusionOk="0">
                  <a:moveTo>
                    <a:pt x="72" y="0"/>
                  </a:moveTo>
                  <a:cubicBezTo>
                    <a:pt x="24" y="0"/>
                    <a:pt x="1" y="36"/>
                    <a:pt x="1" y="71"/>
                  </a:cubicBezTo>
                  <a:cubicBezTo>
                    <a:pt x="1" y="119"/>
                    <a:pt x="24" y="155"/>
                    <a:pt x="72" y="155"/>
                  </a:cubicBezTo>
                  <a:cubicBezTo>
                    <a:pt x="120" y="155"/>
                    <a:pt x="143" y="119"/>
                    <a:pt x="143" y="71"/>
                  </a:cubicBezTo>
                  <a:cubicBezTo>
                    <a:pt x="143" y="36"/>
                    <a:pt x="120"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8"/>
            <p:cNvSpPr/>
            <p:nvPr/>
          </p:nvSpPr>
          <p:spPr>
            <a:xfrm>
              <a:off x="4950175" y="3074638"/>
              <a:ext cx="3875" cy="3900"/>
            </a:xfrm>
            <a:custGeom>
              <a:avLst/>
              <a:gdLst/>
              <a:ahLst/>
              <a:cxnLst/>
              <a:rect l="l" t="t" r="r" b="b"/>
              <a:pathLst>
                <a:path w="155" h="156" extrusionOk="0">
                  <a:moveTo>
                    <a:pt x="83" y="0"/>
                  </a:moveTo>
                  <a:cubicBezTo>
                    <a:pt x="36" y="0"/>
                    <a:pt x="0" y="36"/>
                    <a:pt x="0" y="84"/>
                  </a:cubicBezTo>
                  <a:cubicBezTo>
                    <a:pt x="0" y="119"/>
                    <a:pt x="36" y="155"/>
                    <a:pt x="83" y="155"/>
                  </a:cubicBezTo>
                  <a:cubicBezTo>
                    <a:pt x="119" y="155"/>
                    <a:pt x="155" y="119"/>
                    <a:pt x="155" y="84"/>
                  </a:cubicBezTo>
                  <a:cubicBezTo>
                    <a:pt x="155" y="36"/>
                    <a:pt x="119" y="0"/>
                    <a:pt x="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0" name="Google Shape;320;p8"/>
          <p:cNvGrpSpPr/>
          <p:nvPr/>
        </p:nvGrpSpPr>
        <p:grpSpPr>
          <a:xfrm>
            <a:off x="8027788" y="-937400"/>
            <a:ext cx="1476900" cy="1476900"/>
            <a:chOff x="8632950" y="-311150"/>
            <a:chExt cx="1476900" cy="1476900"/>
          </a:xfrm>
        </p:grpSpPr>
        <p:sp>
          <p:nvSpPr>
            <p:cNvPr id="321" name="Google Shape;321;p8"/>
            <p:cNvSpPr/>
            <p:nvPr/>
          </p:nvSpPr>
          <p:spPr>
            <a:xfrm>
              <a:off x="8763750" y="-180350"/>
              <a:ext cx="1215300" cy="12153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8"/>
            <p:cNvSpPr/>
            <p:nvPr/>
          </p:nvSpPr>
          <p:spPr>
            <a:xfrm>
              <a:off x="8632950" y="-311150"/>
              <a:ext cx="1476900" cy="14769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3" name="Google Shape;323;p8"/>
          <p:cNvSpPr/>
          <p:nvPr/>
        </p:nvSpPr>
        <p:spPr>
          <a:xfrm rot="435267">
            <a:off x="7719471" y="4538535"/>
            <a:ext cx="1244549" cy="1240425"/>
          </a:xfrm>
          <a:custGeom>
            <a:avLst/>
            <a:gdLst/>
            <a:ahLst/>
            <a:cxnLst/>
            <a:rect l="l" t="t" r="r" b="b"/>
            <a:pathLst>
              <a:path w="28969" h="28873" extrusionOk="0">
                <a:moveTo>
                  <a:pt x="27814" y="0"/>
                </a:moveTo>
                <a:cubicBezTo>
                  <a:pt x="28075" y="0"/>
                  <a:pt x="28349" y="107"/>
                  <a:pt x="28552" y="310"/>
                </a:cubicBezTo>
                <a:cubicBezTo>
                  <a:pt x="28968" y="727"/>
                  <a:pt x="28968" y="1381"/>
                  <a:pt x="28552" y="1798"/>
                </a:cubicBezTo>
                <a:lnTo>
                  <a:pt x="1906" y="28456"/>
                </a:lnTo>
                <a:cubicBezTo>
                  <a:pt x="1489" y="28873"/>
                  <a:pt x="834" y="28873"/>
                  <a:pt x="417" y="28456"/>
                </a:cubicBezTo>
                <a:cubicBezTo>
                  <a:pt x="1" y="28039"/>
                  <a:pt x="1" y="27385"/>
                  <a:pt x="417" y="26968"/>
                </a:cubicBezTo>
                <a:lnTo>
                  <a:pt x="27063" y="310"/>
                </a:lnTo>
                <a:cubicBezTo>
                  <a:pt x="27278" y="107"/>
                  <a:pt x="27552" y="0"/>
                  <a:pt x="27814" y="0"/>
                </a:cubicBezTo>
                <a:close/>
              </a:path>
            </a:pathLst>
          </a:custGeom>
          <a:gradFill>
            <a:gsLst>
              <a:gs pos="0">
                <a:schemeClr val="dk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24" name="Google Shape;324;p8"/>
          <p:cNvCxnSpPr/>
          <p:nvPr/>
        </p:nvCxnSpPr>
        <p:spPr>
          <a:xfrm rot="436104" flipH="1">
            <a:off x="7796151" y="4685478"/>
            <a:ext cx="713735" cy="700711"/>
          </a:xfrm>
          <a:prstGeom prst="straightConnector1">
            <a:avLst/>
          </a:prstGeom>
          <a:noFill/>
          <a:ln w="9525" cap="flat" cmpd="sng">
            <a:solidFill>
              <a:schemeClr val="dk1"/>
            </a:solidFill>
            <a:prstDash val="solid"/>
            <a:round/>
            <a:headEnd type="none" w="med" len="med"/>
            <a:tailEnd type="none" w="med" len="med"/>
          </a:ln>
        </p:spPr>
      </p:cxnSp>
      <p:sp>
        <p:nvSpPr>
          <p:cNvPr id="325" name="Google Shape;325;p8"/>
          <p:cNvSpPr/>
          <p:nvPr/>
        </p:nvSpPr>
        <p:spPr>
          <a:xfrm rot="5400000" flipH="1">
            <a:off x="8802568" y="3080825"/>
            <a:ext cx="112200" cy="97200"/>
          </a:xfrm>
          <a:prstGeom prst="triangle">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26"/>
        <p:cNvGrpSpPr/>
        <p:nvPr/>
      </p:nvGrpSpPr>
      <p:grpSpPr>
        <a:xfrm>
          <a:off x="0" y="0"/>
          <a:ext cx="0" cy="0"/>
          <a:chOff x="0" y="0"/>
          <a:chExt cx="0" cy="0"/>
        </a:xfrm>
      </p:grpSpPr>
      <p:sp>
        <p:nvSpPr>
          <p:cNvPr id="327" name="Google Shape;327;p9"/>
          <p:cNvSpPr txBox="1">
            <a:spLocks noGrp="1"/>
          </p:cNvSpPr>
          <p:nvPr>
            <p:ph type="title"/>
          </p:nvPr>
        </p:nvSpPr>
        <p:spPr>
          <a:xfrm>
            <a:off x="716100" y="1169250"/>
            <a:ext cx="3594600" cy="1482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328" name="Google Shape;328;p9"/>
          <p:cNvSpPr txBox="1">
            <a:spLocks noGrp="1"/>
          </p:cNvSpPr>
          <p:nvPr>
            <p:ph type="subTitle" idx="1"/>
          </p:nvPr>
        </p:nvSpPr>
        <p:spPr>
          <a:xfrm>
            <a:off x="716100" y="2739150"/>
            <a:ext cx="35946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800"/>
              <a:buFont typeface="Barlow Condensed SemiBold"/>
              <a:buNone/>
              <a:defRPr sz="1800">
                <a:solidFill>
                  <a:schemeClr val="lt1"/>
                </a:solidFill>
                <a:latin typeface="Barlow Condensed SemiBold"/>
                <a:ea typeface="Barlow Condensed SemiBold"/>
                <a:cs typeface="Barlow Condensed SemiBold"/>
                <a:sym typeface="Barlow Condensed SemiBold"/>
              </a:defRPr>
            </a:lvl1pPr>
            <a:lvl2pPr lvl="1" algn="ctr" rtl="0">
              <a:lnSpc>
                <a:spcPct val="100000"/>
              </a:lnSpc>
              <a:spcBef>
                <a:spcPts val="0"/>
              </a:spcBef>
              <a:spcAft>
                <a:spcPts val="0"/>
              </a:spcAft>
              <a:buClr>
                <a:schemeClr val="lt1"/>
              </a:buClr>
              <a:buSzPts val="1800"/>
              <a:buFont typeface="Barlow Condensed SemiBold"/>
              <a:buNone/>
              <a:defRPr sz="1800">
                <a:solidFill>
                  <a:schemeClr val="lt1"/>
                </a:solidFill>
                <a:latin typeface="Barlow Condensed SemiBold"/>
                <a:ea typeface="Barlow Condensed SemiBold"/>
                <a:cs typeface="Barlow Condensed SemiBold"/>
                <a:sym typeface="Barlow Condensed SemiBold"/>
              </a:defRPr>
            </a:lvl2pPr>
            <a:lvl3pPr lvl="2" algn="ctr" rtl="0">
              <a:lnSpc>
                <a:spcPct val="100000"/>
              </a:lnSpc>
              <a:spcBef>
                <a:spcPts val="0"/>
              </a:spcBef>
              <a:spcAft>
                <a:spcPts val="0"/>
              </a:spcAft>
              <a:buClr>
                <a:schemeClr val="lt1"/>
              </a:buClr>
              <a:buSzPts val="1800"/>
              <a:buFont typeface="Barlow Condensed SemiBold"/>
              <a:buNone/>
              <a:defRPr sz="1800">
                <a:solidFill>
                  <a:schemeClr val="lt1"/>
                </a:solidFill>
                <a:latin typeface="Barlow Condensed SemiBold"/>
                <a:ea typeface="Barlow Condensed SemiBold"/>
                <a:cs typeface="Barlow Condensed SemiBold"/>
                <a:sym typeface="Barlow Condensed SemiBold"/>
              </a:defRPr>
            </a:lvl3pPr>
            <a:lvl4pPr lvl="3" algn="ctr" rtl="0">
              <a:lnSpc>
                <a:spcPct val="100000"/>
              </a:lnSpc>
              <a:spcBef>
                <a:spcPts val="0"/>
              </a:spcBef>
              <a:spcAft>
                <a:spcPts val="0"/>
              </a:spcAft>
              <a:buClr>
                <a:schemeClr val="lt1"/>
              </a:buClr>
              <a:buSzPts val="1800"/>
              <a:buFont typeface="Barlow Condensed SemiBold"/>
              <a:buNone/>
              <a:defRPr sz="1800">
                <a:solidFill>
                  <a:schemeClr val="lt1"/>
                </a:solidFill>
                <a:latin typeface="Barlow Condensed SemiBold"/>
                <a:ea typeface="Barlow Condensed SemiBold"/>
                <a:cs typeface="Barlow Condensed SemiBold"/>
                <a:sym typeface="Barlow Condensed SemiBold"/>
              </a:defRPr>
            </a:lvl4pPr>
            <a:lvl5pPr lvl="4" algn="ctr" rtl="0">
              <a:lnSpc>
                <a:spcPct val="100000"/>
              </a:lnSpc>
              <a:spcBef>
                <a:spcPts val="0"/>
              </a:spcBef>
              <a:spcAft>
                <a:spcPts val="0"/>
              </a:spcAft>
              <a:buClr>
                <a:schemeClr val="lt1"/>
              </a:buClr>
              <a:buSzPts val="1800"/>
              <a:buFont typeface="Barlow Condensed SemiBold"/>
              <a:buNone/>
              <a:defRPr sz="1800">
                <a:solidFill>
                  <a:schemeClr val="lt1"/>
                </a:solidFill>
                <a:latin typeface="Barlow Condensed SemiBold"/>
                <a:ea typeface="Barlow Condensed SemiBold"/>
                <a:cs typeface="Barlow Condensed SemiBold"/>
                <a:sym typeface="Barlow Condensed SemiBold"/>
              </a:defRPr>
            </a:lvl5pPr>
            <a:lvl6pPr lvl="5" algn="ctr" rtl="0">
              <a:lnSpc>
                <a:spcPct val="100000"/>
              </a:lnSpc>
              <a:spcBef>
                <a:spcPts val="0"/>
              </a:spcBef>
              <a:spcAft>
                <a:spcPts val="0"/>
              </a:spcAft>
              <a:buClr>
                <a:schemeClr val="lt1"/>
              </a:buClr>
              <a:buSzPts val="1800"/>
              <a:buFont typeface="Barlow Condensed SemiBold"/>
              <a:buNone/>
              <a:defRPr sz="1800">
                <a:solidFill>
                  <a:schemeClr val="lt1"/>
                </a:solidFill>
                <a:latin typeface="Barlow Condensed SemiBold"/>
                <a:ea typeface="Barlow Condensed SemiBold"/>
                <a:cs typeface="Barlow Condensed SemiBold"/>
                <a:sym typeface="Barlow Condensed SemiBold"/>
              </a:defRPr>
            </a:lvl6pPr>
            <a:lvl7pPr lvl="6" algn="ctr" rtl="0">
              <a:lnSpc>
                <a:spcPct val="100000"/>
              </a:lnSpc>
              <a:spcBef>
                <a:spcPts val="0"/>
              </a:spcBef>
              <a:spcAft>
                <a:spcPts val="0"/>
              </a:spcAft>
              <a:buClr>
                <a:schemeClr val="lt1"/>
              </a:buClr>
              <a:buSzPts val="1800"/>
              <a:buFont typeface="Barlow Condensed SemiBold"/>
              <a:buNone/>
              <a:defRPr sz="1800">
                <a:solidFill>
                  <a:schemeClr val="lt1"/>
                </a:solidFill>
                <a:latin typeface="Barlow Condensed SemiBold"/>
                <a:ea typeface="Barlow Condensed SemiBold"/>
                <a:cs typeface="Barlow Condensed SemiBold"/>
                <a:sym typeface="Barlow Condensed SemiBold"/>
              </a:defRPr>
            </a:lvl7pPr>
            <a:lvl8pPr lvl="7" algn="ctr" rtl="0">
              <a:lnSpc>
                <a:spcPct val="100000"/>
              </a:lnSpc>
              <a:spcBef>
                <a:spcPts val="0"/>
              </a:spcBef>
              <a:spcAft>
                <a:spcPts val="0"/>
              </a:spcAft>
              <a:buClr>
                <a:schemeClr val="lt1"/>
              </a:buClr>
              <a:buSzPts val="1800"/>
              <a:buFont typeface="Barlow Condensed SemiBold"/>
              <a:buNone/>
              <a:defRPr sz="1800">
                <a:solidFill>
                  <a:schemeClr val="lt1"/>
                </a:solidFill>
                <a:latin typeface="Barlow Condensed SemiBold"/>
                <a:ea typeface="Barlow Condensed SemiBold"/>
                <a:cs typeface="Barlow Condensed SemiBold"/>
                <a:sym typeface="Barlow Condensed SemiBold"/>
              </a:defRPr>
            </a:lvl8pPr>
            <a:lvl9pPr lvl="8" algn="ctr" rtl="0">
              <a:lnSpc>
                <a:spcPct val="100000"/>
              </a:lnSpc>
              <a:spcBef>
                <a:spcPts val="0"/>
              </a:spcBef>
              <a:spcAft>
                <a:spcPts val="0"/>
              </a:spcAft>
              <a:buClr>
                <a:schemeClr val="lt1"/>
              </a:buClr>
              <a:buSzPts val="1800"/>
              <a:buFont typeface="Barlow Condensed SemiBold"/>
              <a:buNone/>
              <a:defRPr sz="1800">
                <a:solidFill>
                  <a:schemeClr val="lt1"/>
                </a:solidFill>
                <a:latin typeface="Barlow Condensed SemiBold"/>
                <a:ea typeface="Barlow Condensed SemiBold"/>
                <a:cs typeface="Barlow Condensed SemiBold"/>
                <a:sym typeface="Barlow Condensed SemiBold"/>
              </a:defRPr>
            </a:lvl9pPr>
          </a:lstStyle>
          <a:p>
            <a:endParaRPr/>
          </a:p>
        </p:txBody>
      </p:sp>
      <p:sp>
        <p:nvSpPr>
          <p:cNvPr id="329" name="Google Shape;329;p9"/>
          <p:cNvSpPr txBox="1">
            <a:spLocks noGrp="1"/>
          </p:cNvSpPr>
          <p:nvPr>
            <p:ph type="body" idx="2"/>
          </p:nvPr>
        </p:nvSpPr>
        <p:spPr>
          <a:xfrm>
            <a:off x="4572000" y="724075"/>
            <a:ext cx="3837000" cy="3695100"/>
          </a:xfrm>
          <a:prstGeom prst="rect">
            <a:avLst/>
          </a:prstGeom>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330" name="Google Shape;330;p9"/>
          <p:cNvSpPr/>
          <p:nvPr/>
        </p:nvSpPr>
        <p:spPr>
          <a:xfrm rot="-6317200" flipH="1">
            <a:off x="-1906423" y="-796946"/>
            <a:ext cx="3365090" cy="3705135"/>
          </a:xfrm>
          <a:custGeom>
            <a:avLst/>
            <a:gdLst/>
            <a:ahLst/>
            <a:cxnLst/>
            <a:rect l="l" t="t" r="r" b="b"/>
            <a:pathLst>
              <a:path w="21504" h="23677" extrusionOk="0">
                <a:moveTo>
                  <a:pt x="13115" y="0"/>
                </a:moveTo>
                <a:cubicBezTo>
                  <a:pt x="11311" y="0"/>
                  <a:pt x="9515" y="452"/>
                  <a:pt x="7931" y="1391"/>
                </a:cubicBezTo>
                <a:cubicBezTo>
                  <a:pt x="6621" y="2165"/>
                  <a:pt x="5454" y="3296"/>
                  <a:pt x="4966" y="4736"/>
                </a:cubicBezTo>
                <a:cubicBezTo>
                  <a:pt x="4442" y="6272"/>
                  <a:pt x="4728" y="7951"/>
                  <a:pt x="4502" y="9558"/>
                </a:cubicBezTo>
                <a:cubicBezTo>
                  <a:pt x="4275" y="11154"/>
                  <a:pt x="3549" y="12666"/>
                  <a:pt x="2442" y="13833"/>
                </a:cubicBezTo>
                <a:cubicBezTo>
                  <a:pt x="1739" y="14559"/>
                  <a:pt x="894" y="15178"/>
                  <a:pt x="453" y="16083"/>
                </a:cubicBezTo>
                <a:cubicBezTo>
                  <a:pt x="1" y="17047"/>
                  <a:pt x="108" y="18178"/>
                  <a:pt x="358" y="19238"/>
                </a:cubicBezTo>
                <a:cubicBezTo>
                  <a:pt x="549" y="20072"/>
                  <a:pt x="811" y="20917"/>
                  <a:pt x="1346" y="21584"/>
                </a:cubicBezTo>
                <a:cubicBezTo>
                  <a:pt x="2192" y="22655"/>
                  <a:pt x="3561" y="23155"/>
                  <a:pt x="4906" y="23405"/>
                </a:cubicBezTo>
                <a:cubicBezTo>
                  <a:pt x="5844" y="23582"/>
                  <a:pt x="6797" y="23677"/>
                  <a:pt x="7760" y="23677"/>
                </a:cubicBezTo>
                <a:cubicBezTo>
                  <a:pt x="8228" y="23677"/>
                  <a:pt x="8698" y="23654"/>
                  <a:pt x="9169" y="23608"/>
                </a:cubicBezTo>
                <a:cubicBezTo>
                  <a:pt x="10395" y="23489"/>
                  <a:pt x="11705" y="23179"/>
                  <a:pt x="12503" y="22227"/>
                </a:cubicBezTo>
                <a:cubicBezTo>
                  <a:pt x="13372" y="21155"/>
                  <a:pt x="13348" y="19607"/>
                  <a:pt x="13967" y="18357"/>
                </a:cubicBezTo>
                <a:cubicBezTo>
                  <a:pt x="14431" y="17416"/>
                  <a:pt x="15277" y="16690"/>
                  <a:pt x="16265" y="16369"/>
                </a:cubicBezTo>
                <a:cubicBezTo>
                  <a:pt x="17063" y="16095"/>
                  <a:pt x="17932" y="16095"/>
                  <a:pt x="18765" y="15964"/>
                </a:cubicBezTo>
                <a:cubicBezTo>
                  <a:pt x="19599" y="15833"/>
                  <a:pt x="20468" y="15511"/>
                  <a:pt x="20968" y="14833"/>
                </a:cubicBezTo>
                <a:cubicBezTo>
                  <a:pt x="21456" y="14130"/>
                  <a:pt x="21456" y="13166"/>
                  <a:pt x="21135" y="12380"/>
                </a:cubicBezTo>
                <a:cubicBezTo>
                  <a:pt x="20801" y="11582"/>
                  <a:pt x="20194" y="10951"/>
                  <a:pt x="19539" y="10380"/>
                </a:cubicBezTo>
                <a:cubicBezTo>
                  <a:pt x="19087" y="9999"/>
                  <a:pt x="18610" y="9642"/>
                  <a:pt x="18253" y="9165"/>
                </a:cubicBezTo>
                <a:cubicBezTo>
                  <a:pt x="17896" y="8689"/>
                  <a:pt x="17694" y="8070"/>
                  <a:pt x="17860" y="7499"/>
                </a:cubicBezTo>
                <a:cubicBezTo>
                  <a:pt x="18170" y="6439"/>
                  <a:pt x="19563" y="6106"/>
                  <a:pt x="20111" y="5153"/>
                </a:cubicBezTo>
                <a:cubicBezTo>
                  <a:pt x="21504" y="2819"/>
                  <a:pt x="18313" y="1153"/>
                  <a:pt x="16646" y="581"/>
                </a:cubicBezTo>
                <a:cubicBezTo>
                  <a:pt x="15504" y="197"/>
                  <a:pt x="14308" y="0"/>
                  <a:pt x="13115"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9"/>
          <p:cNvSpPr/>
          <p:nvPr/>
        </p:nvSpPr>
        <p:spPr>
          <a:xfrm rot="-6256533" flipH="1">
            <a:off x="7266483" y="3005052"/>
            <a:ext cx="4319032" cy="2721701"/>
          </a:xfrm>
          <a:custGeom>
            <a:avLst/>
            <a:gdLst/>
            <a:ahLst/>
            <a:cxnLst/>
            <a:rect l="l" t="t" r="r" b="b"/>
            <a:pathLst>
              <a:path w="34756" h="21902" extrusionOk="0">
                <a:moveTo>
                  <a:pt x="20385" y="1"/>
                </a:moveTo>
                <a:cubicBezTo>
                  <a:pt x="18425" y="1"/>
                  <a:pt x="17263" y="741"/>
                  <a:pt x="16955" y="953"/>
                </a:cubicBezTo>
                <a:cubicBezTo>
                  <a:pt x="16205" y="1441"/>
                  <a:pt x="15717" y="2287"/>
                  <a:pt x="15622" y="3180"/>
                </a:cubicBezTo>
                <a:cubicBezTo>
                  <a:pt x="15586" y="3692"/>
                  <a:pt x="15658" y="4239"/>
                  <a:pt x="15431" y="4692"/>
                </a:cubicBezTo>
                <a:cubicBezTo>
                  <a:pt x="15152" y="5229"/>
                  <a:pt x="14504" y="5493"/>
                  <a:pt x="13883" y="5493"/>
                </a:cubicBezTo>
                <a:cubicBezTo>
                  <a:pt x="13843" y="5493"/>
                  <a:pt x="13804" y="5492"/>
                  <a:pt x="13765" y="5489"/>
                </a:cubicBezTo>
                <a:cubicBezTo>
                  <a:pt x="13110" y="5466"/>
                  <a:pt x="12503" y="5239"/>
                  <a:pt x="11860" y="5085"/>
                </a:cubicBezTo>
                <a:cubicBezTo>
                  <a:pt x="11583" y="5028"/>
                  <a:pt x="11298" y="4988"/>
                  <a:pt x="11019" y="4988"/>
                </a:cubicBezTo>
                <a:cubicBezTo>
                  <a:pt x="10647" y="4988"/>
                  <a:pt x="10286" y="5060"/>
                  <a:pt x="9967" y="5263"/>
                </a:cubicBezTo>
                <a:cubicBezTo>
                  <a:pt x="9252" y="5728"/>
                  <a:pt x="9038" y="6716"/>
                  <a:pt x="9181" y="7549"/>
                </a:cubicBezTo>
                <a:cubicBezTo>
                  <a:pt x="9335" y="8383"/>
                  <a:pt x="9776" y="9133"/>
                  <a:pt x="10133" y="9907"/>
                </a:cubicBezTo>
                <a:cubicBezTo>
                  <a:pt x="10490" y="10681"/>
                  <a:pt x="10788" y="11550"/>
                  <a:pt x="10586" y="12383"/>
                </a:cubicBezTo>
                <a:cubicBezTo>
                  <a:pt x="10431" y="13002"/>
                  <a:pt x="10014" y="13562"/>
                  <a:pt x="9455" y="13860"/>
                </a:cubicBezTo>
                <a:cubicBezTo>
                  <a:pt x="9053" y="14069"/>
                  <a:pt x="8619" y="14150"/>
                  <a:pt x="8171" y="14150"/>
                </a:cubicBezTo>
                <a:cubicBezTo>
                  <a:pt x="7422" y="14150"/>
                  <a:pt x="6636" y="13924"/>
                  <a:pt x="5906" y="13693"/>
                </a:cubicBezTo>
                <a:cubicBezTo>
                  <a:pt x="5121" y="13443"/>
                  <a:pt x="4335" y="13205"/>
                  <a:pt x="3501" y="13145"/>
                </a:cubicBezTo>
                <a:cubicBezTo>
                  <a:pt x="3391" y="13137"/>
                  <a:pt x="3280" y="13133"/>
                  <a:pt x="3168" y="13133"/>
                </a:cubicBezTo>
                <a:cubicBezTo>
                  <a:pt x="2450" y="13133"/>
                  <a:pt x="1721" y="13304"/>
                  <a:pt x="1144" y="13717"/>
                </a:cubicBezTo>
                <a:cubicBezTo>
                  <a:pt x="537" y="14169"/>
                  <a:pt x="120" y="14943"/>
                  <a:pt x="191" y="15681"/>
                </a:cubicBezTo>
                <a:cubicBezTo>
                  <a:pt x="1" y="16991"/>
                  <a:pt x="477" y="18598"/>
                  <a:pt x="1084" y="19491"/>
                </a:cubicBezTo>
                <a:cubicBezTo>
                  <a:pt x="2073" y="20956"/>
                  <a:pt x="3740" y="21813"/>
                  <a:pt x="5430" y="21896"/>
                </a:cubicBezTo>
                <a:cubicBezTo>
                  <a:pt x="5519" y="21900"/>
                  <a:pt x="5607" y="21902"/>
                  <a:pt x="5695" y="21902"/>
                </a:cubicBezTo>
                <a:cubicBezTo>
                  <a:pt x="8342" y="21902"/>
                  <a:pt x="10769" y="20217"/>
                  <a:pt x="13419" y="19836"/>
                </a:cubicBezTo>
                <a:cubicBezTo>
                  <a:pt x="13826" y="19779"/>
                  <a:pt x="14231" y="19753"/>
                  <a:pt x="14637" y="19753"/>
                </a:cubicBezTo>
                <a:cubicBezTo>
                  <a:pt x="17083" y="19753"/>
                  <a:pt x="19515" y="20683"/>
                  <a:pt x="21956" y="21122"/>
                </a:cubicBezTo>
                <a:cubicBezTo>
                  <a:pt x="23037" y="21312"/>
                  <a:pt x="24137" y="21408"/>
                  <a:pt x="25238" y="21408"/>
                </a:cubicBezTo>
                <a:cubicBezTo>
                  <a:pt x="26212" y="21408"/>
                  <a:pt x="27186" y="21333"/>
                  <a:pt x="28147" y="21182"/>
                </a:cubicBezTo>
                <a:cubicBezTo>
                  <a:pt x="29481" y="20968"/>
                  <a:pt x="30826" y="20598"/>
                  <a:pt x="31981" y="19848"/>
                </a:cubicBezTo>
                <a:cubicBezTo>
                  <a:pt x="33124" y="19110"/>
                  <a:pt x="34077" y="17931"/>
                  <a:pt x="34362" y="16538"/>
                </a:cubicBezTo>
                <a:cubicBezTo>
                  <a:pt x="34755" y="14800"/>
                  <a:pt x="33993" y="12931"/>
                  <a:pt x="32791" y="11669"/>
                </a:cubicBezTo>
                <a:cubicBezTo>
                  <a:pt x="31576" y="10383"/>
                  <a:pt x="29969" y="9609"/>
                  <a:pt x="28362" y="9002"/>
                </a:cubicBezTo>
                <a:cubicBezTo>
                  <a:pt x="27373" y="8633"/>
                  <a:pt x="26361" y="8311"/>
                  <a:pt x="25468" y="7728"/>
                </a:cubicBezTo>
                <a:cubicBezTo>
                  <a:pt x="24575" y="7144"/>
                  <a:pt x="23802" y="6251"/>
                  <a:pt x="23635" y="5144"/>
                </a:cubicBezTo>
                <a:cubicBezTo>
                  <a:pt x="23504" y="4335"/>
                  <a:pt x="23718" y="3489"/>
                  <a:pt x="23563" y="2680"/>
                </a:cubicBezTo>
                <a:cubicBezTo>
                  <a:pt x="23278" y="1203"/>
                  <a:pt x="21861" y="13"/>
                  <a:pt x="20432" y="1"/>
                </a:cubicBezTo>
                <a:cubicBezTo>
                  <a:pt x="20416" y="1"/>
                  <a:pt x="20401" y="1"/>
                  <a:pt x="20385" y="1"/>
                </a:cubicBez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2" name="Google Shape;332;p9"/>
          <p:cNvGrpSpPr/>
          <p:nvPr/>
        </p:nvGrpSpPr>
        <p:grpSpPr>
          <a:xfrm rot="-5400000" flipH="1">
            <a:off x="4412459" y="4932825"/>
            <a:ext cx="315575" cy="366750"/>
            <a:chOff x="8558925" y="4522650"/>
            <a:chExt cx="315575" cy="366750"/>
          </a:xfrm>
        </p:grpSpPr>
        <p:grpSp>
          <p:nvGrpSpPr>
            <p:cNvPr id="333" name="Google Shape;333;p9"/>
            <p:cNvGrpSpPr/>
            <p:nvPr/>
          </p:nvGrpSpPr>
          <p:grpSpPr>
            <a:xfrm>
              <a:off x="8558925" y="4629825"/>
              <a:ext cx="107200" cy="107175"/>
              <a:chOff x="4125350" y="1946513"/>
              <a:chExt cx="107200" cy="107175"/>
            </a:xfrm>
          </p:grpSpPr>
          <p:sp>
            <p:nvSpPr>
              <p:cNvPr id="334" name="Google Shape;334;p9"/>
              <p:cNvSpPr/>
              <p:nvPr/>
            </p:nvSpPr>
            <p:spPr>
              <a:xfrm>
                <a:off x="4174775" y="1946513"/>
                <a:ext cx="8050" cy="107175"/>
              </a:xfrm>
              <a:custGeom>
                <a:avLst/>
                <a:gdLst/>
                <a:ahLst/>
                <a:cxnLst/>
                <a:rect l="l" t="t" r="r" b="b"/>
                <a:pathLst>
                  <a:path w="322" h="4287" extrusionOk="0">
                    <a:moveTo>
                      <a:pt x="0" y="1"/>
                    </a:moveTo>
                    <a:lnTo>
                      <a:pt x="0" y="4287"/>
                    </a:lnTo>
                    <a:lnTo>
                      <a:pt x="322" y="4287"/>
                    </a:lnTo>
                    <a:lnTo>
                      <a:pt x="32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9"/>
              <p:cNvSpPr/>
              <p:nvPr/>
            </p:nvSpPr>
            <p:spPr>
              <a:xfrm>
                <a:off x="4125350" y="1996213"/>
                <a:ext cx="107200" cy="7775"/>
              </a:xfrm>
              <a:custGeom>
                <a:avLst/>
                <a:gdLst/>
                <a:ahLst/>
                <a:cxnLst/>
                <a:rect l="l" t="t" r="r" b="b"/>
                <a:pathLst>
                  <a:path w="4288" h="311" extrusionOk="0">
                    <a:moveTo>
                      <a:pt x="1" y="1"/>
                    </a:moveTo>
                    <a:lnTo>
                      <a:pt x="1" y="311"/>
                    </a:lnTo>
                    <a:lnTo>
                      <a:pt x="4287" y="311"/>
                    </a:lnTo>
                    <a:lnTo>
                      <a:pt x="428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6" name="Google Shape;336;p9"/>
            <p:cNvGrpSpPr/>
            <p:nvPr/>
          </p:nvGrpSpPr>
          <p:grpSpPr>
            <a:xfrm>
              <a:off x="8711325" y="4782225"/>
              <a:ext cx="107200" cy="107175"/>
              <a:chOff x="4125350" y="1946513"/>
              <a:chExt cx="107200" cy="107175"/>
            </a:xfrm>
          </p:grpSpPr>
          <p:sp>
            <p:nvSpPr>
              <p:cNvPr id="337" name="Google Shape;337;p9"/>
              <p:cNvSpPr/>
              <p:nvPr/>
            </p:nvSpPr>
            <p:spPr>
              <a:xfrm>
                <a:off x="4174775" y="1946513"/>
                <a:ext cx="8050" cy="107175"/>
              </a:xfrm>
              <a:custGeom>
                <a:avLst/>
                <a:gdLst/>
                <a:ahLst/>
                <a:cxnLst/>
                <a:rect l="l" t="t" r="r" b="b"/>
                <a:pathLst>
                  <a:path w="322" h="4287" extrusionOk="0">
                    <a:moveTo>
                      <a:pt x="0" y="1"/>
                    </a:moveTo>
                    <a:lnTo>
                      <a:pt x="0" y="4287"/>
                    </a:lnTo>
                    <a:lnTo>
                      <a:pt x="322" y="4287"/>
                    </a:lnTo>
                    <a:lnTo>
                      <a:pt x="32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9"/>
              <p:cNvSpPr/>
              <p:nvPr/>
            </p:nvSpPr>
            <p:spPr>
              <a:xfrm>
                <a:off x="4125350" y="1996213"/>
                <a:ext cx="107200" cy="7775"/>
              </a:xfrm>
              <a:custGeom>
                <a:avLst/>
                <a:gdLst/>
                <a:ahLst/>
                <a:cxnLst/>
                <a:rect l="l" t="t" r="r" b="b"/>
                <a:pathLst>
                  <a:path w="4288" h="311" extrusionOk="0">
                    <a:moveTo>
                      <a:pt x="1" y="1"/>
                    </a:moveTo>
                    <a:lnTo>
                      <a:pt x="1" y="311"/>
                    </a:lnTo>
                    <a:lnTo>
                      <a:pt x="4287" y="311"/>
                    </a:lnTo>
                    <a:lnTo>
                      <a:pt x="428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9" name="Google Shape;339;p9"/>
            <p:cNvGrpSpPr/>
            <p:nvPr/>
          </p:nvGrpSpPr>
          <p:grpSpPr>
            <a:xfrm>
              <a:off x="8767300" y="4522650"/>
              <a:ext cx="107200" cy="107175"/>
              <a:chOff x="4125350" y="1946513"/>
              <a:chExt cx="107200" cy="107175"/>
            </a:xfrm>
          </p:grpSpPr>
          <p:sp>
            <p:nvSpPr>
              <p:cNvPr id="340" name="Google Shape;340;p9"/>
              <p:cNvSpPr/>
              <p:nvPr/>
            </p:nvSpPr>
            <p:spPr>
              <a:xfrm>
                <a:off x="4174775" y="1946513"/>
                <a:ext cx="8050" cy="107175"/>
              </a:xfrm>
              <a:custGeom>
                <a:avLst/>
                <a:gdLst/>
                <a:ahLst/>
                <a:cxnLst/>
                <a:rect l="l" t="t" r="r" b="b"/>
                <a:pathLst>
                  <a:path w="322" h="4287" extrusionOk="0">
                    <a:moveTo>
                      <a:pt x="0" y="1"/>
                    </a:moveTo>
                    <a:lnTo>
                      <a:pt x="0" y="4287"/>
                    </a:lnTo>
                    <a:lnTo>
                      <a:pt x="322" y="4287"/>
                    </a:lnTo>
                    <a:lnTo>
                      <a:pt x="32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9"/>
              <p:cNvSpPr/>
              <p:nvPr/>
            </p:nvSpPr>
            <p:spPr>
              <a:xfrm>
                <a:off x="4125350" y="1996213"/>
                <a:ext cx="107200" cy="7775"/>
              </a:xfrm>
              <a:custGeom>
                <a:avLst/>
                <a:gdLst/>
                <a:ahLst/>
                <a:cxnLst/>
                <a:rect l="l" t="t" r="r" b="b"/>
                <a:pathLst>
                  <a:path w="4288" h="311" extrusionOk="0">
                    <a:moveTo>
                      <a:pt x="1" y="1"/>
                    </a:moveTo>
                    <a:lnTo>
                      <a:pt x="1" y="311"/>
                    </a:lnTo>
                    <a:lnTo>
                      <a:pt x="4287" y="311"/>
                    </a:lnTo>
                    <a:lnTo>
                      <a:pt x="428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42" name="Google Shape;342;p9"/>
          <p:cNvGrpSpPr/>
          <p:nvPr/>
        </p:nvGrpSpPr>
        <p:grpSpPr>
          <a:xfrm rot="10800000">
            <a:off x="8809359" y="1107516"/>
            <a:ext cx="194400" cy="112209"/>
            <a:chOff x="265900" y="3852516"/>
            <a:chExt cx="194400" cy="112209"/>
          </a:xfrm>
        </p:grpSpPr>
        <p:sp>
          <p:nvSpPr>
            <p:cNvPr id="343" name="Google Shape;343;p9"/>
            <p:cNvSpPr/>
            <p:nvPr/>
          </p:nvSpPr>
          <p:spPr>
            <a:xfrm rot="-5400000">
              <a:off x="258400" y="3860025"/>
              <a:ext cx="112200" cy="97200"/>
            </a:xfrm>
            <a:prstGeom prst="triangle">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9"/>
            <p:cNvSpPr/>
            <p:nvPr/>
          </p:nvSpPr>
          <p:spPr>
            <a:xfrm rot="-5400000">
              <a:off x="355600" y="3860016"/>
              <a:ext cx="112200" cy="97200"/>
            </a:xfrm>
            <a:prstGeom prst="triangle">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5" name="Google Shape;345;p9"/>
          <p:cNvGrpSpPr/>
          <p:nvPr/>
        </p:nvGrpSpPr>
        <p:grpSpPr>
          <a:xfrm>
            <a:off x="8565007" y="4438706"/>
            <a:ext cx="438754" cy="772904"/>
            <a:chOff x="4950175" y="2998438"/>
            <a:chExt cx="88725" cy="156300"/>
          </a:xfrm>
        </p:grpSpPr>
        <p:sp>
          <p:nvSpPr>
            <p:cNvPr id="346" name="Google Shape;346;p9"/>
            <p:cNvSpPr/>
            <p:nvPr/>
          </p:nvSpPr>
          <p:spPr>
            <a:xfrm>
              <a:off x="5035000" y="3151138"/>
              <a:ext cx="3900" cy="3600"/>
            </a:xfrm>
            <a:custGeom>
              <a:avLst/>
              <a:gdLst/>
              <a:ahLst/>
              <a:cxnLst/>
              <a:rect l="l" t="t" r="r" b="b"/>
              <a:pathLst>
                <a:path w="156" h="144" extrusionOk="0">
                  <a:moveTo>
                    <a:pt x="72" y="0"/>
                  </a:moveTo>
                  <a:cubicBezTo>
                    <a:pt x="36" y="0"/>
                    <a:pt x="0" y="24"/>
                    <a:pt x="0" y="72"/>
                  </a:cubicBezTo>
                  <a:cubicBezTo>
                    <a:pt x="0" y="119"/>
                    <a:pt x="36" y="143"/>
                    <a:pt x="72" y="143"/>
                  </a:cubicBezTo>
                  <a:cubicBezTo>
                    <a:pt x="119" y="143"/>
                    <a:pt x="155" y="119"/>
                    <a:pt x="155" y="72"/>
                  </a:cubicBezTo>
                  <a:cubicBezTo>
                    <a:pt x="155" y="24"/>
                    <a:pt x="119"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9"/>
            <p:cNvSpPr/>
            <p:nvPr/>
          </p:nvSpPr>
          <p:spPr>
            <a:xfrm>
              <a:off x="5035000" y="3135663"/>
              <a:ext cx="3900" cy="3875"/>
            </a:xfrm>
            <a:custGeom>
              <a:avLst/>
              <a:gdLst/>
              <a:ahLst/>
              <a:cxnLst/>
              <a:rect l="l" t="t" r="r" b="b"/>
              <a:pathLst>
                <a:path w="156" h="155" extrusionOk="0">
                  <a:moveTo>
                    <a:pt x="72" y="0"/>
                  </a:moveTo>
                  <a:cubicBezTo>
                    <a:pt x="36" y="0"/>
                    <a:pt x="0" y="36"/>
                    <a:pt x="0" y="83"/>
                  </a:cubicBezTo>
                  <a:cubicBezTo>
                    <a:pt x="0" y="119"/>
                    <a:pt x="36" y="155"/>
                    <a:pt x="72" y="155"/>
                  </a:cubicBezTo>
                  <a:cubicBezTo>
                    <a:pt x="119" y="155"/>
                    <a:pt x="155" y="119"/>
                    <a:pt x="155" y="83"/>
                  </a:cubicBezTo>
                  <a:cubicBezTo>
                    <a:pt x="155" y="36"/>
                    <a:pt x="119"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9"/>
            <p:cNvSpPr/>
            <p:nvPr/>
          </p:nvSpPr>
          <p:spPr>
            <a:xfrm>
              <a:off x="5035000" y="3120463"/>
              <a:ext cx="3900" cy="3900"/>
            </a:xfrm>
            <a:custGeom>
              <a:avLst/>
              <a:gdLst/>
              <a:ahLst/>
              <a:cxnLst/>
              <a:rect l="l" t="t" r="r" b="b"/>
              <a:pathLst>
                <a:path w="156" h="156" extrusionOk="0">
                  <a:moveTo>
                    <a:pt x="72" y="1"/>
                  </a:moveTo>
                  <a:cubicBezTo>
                    <a:pt x="36" y="1"/>
                    <a:pt x="0" y="37"/>
                    <a:pt x="0" y="72"/>
                  </a:cubicBezTo>
                  <a:cubicBezTo>
                    <a:pt x="0" y="120"/>
                    <a:pt x="36" y="156"/>
                    <a:pt x="72" y="156"/>
                  </a:cubicBezTo>
                  <a:cubicBezTo>
                    <a:pt x="119" y="156"/>
                    <a:pt x="155" y="120"/>
                    <a:pt x="155" y="72"/>
                  </a:cubicBezTo>
                  <a:cubicBezTo>
                    <a:pt x="155" y="37"/>
                    <a:pt x="119"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9"/>
            <p:cNvSpPr/>
            <p:nvPr/>
          </p:nvSpPr>
          <p:spPr>
            <a:xfrm>
              <a:off x="5035000" y="3105288"/>
              <a:ext cx="3900" cy="3600"/>
            </a:xfrm>
            <a:custGeom>
              <a:avLst/>
              <a:gdLst/>
              <a:ahLst/>
              <a:cxnLst/>
              <a:rect l="l" t="t" r="r" b="b"/>
              <a:pathLst>
                <a:path w="156" h="144" extrusionOk="0">
                  <a:moveTo>
                    <a:pt x="72" y="1"/>
                  </a:moveTo>
                  <a:cubicBezTo>
                    <a:pt x="36" y="1"/>
                    <a:pt x="0" y="24"/>
                    <a:pt x="0" y="72"/>
                  </a:cubicBezTo>
                  <a:cubicBezTo>
                    <a:pt x="0" y="120"/>
                    <a:pt x="36" y="143"/>
                    <a:pt x="72" y="143"/>
                  </a:cubicBezTo>
                  <a:cubicBezTo>
                    <a:pt x="119" y="143"/>
                    <a:pt x="155" y="120"/>
                    <a:pt x="155" y="72"/>
                  </a:cubicBezTo>
                  <a:cubicBezTo>
                    <a:pt x="155" y="24"/>
                    <a:pt x="119"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9"/>
            <p:cNvSpPr/>
            <p:nvPr/>
          </p:nvSpPr>
          <p:spPr>
            <a:xfrm>
              <a:off x="5035000" y="3090113"/>
              <a:ext cx="3900" cy="3600"/>
            </a:xfrm>
            <a:custGeom>
              <a:avLst/>
              <a:gdLst/>
              <a:ahLst/>
              <a:cxnLst/>
              <a:rect l="l" t="t" r="r" b="b"/>
              <a:pathLst>
                <a:path w="156" h="144" extrusionOk="0">
                  <a:moveTo>
                    <a:pt x="72" y="0"/>
                  </a:moveTo>
                  <a:cubicBezTo>
                    <a:pt x="36" y="0"/>
                    <a:pt x="0" y="24"/>
                    <a:pt x="0" y="72"/>
                  </a:cubicBezTo>
                  <a:cubicBezTo>
                    <a:pt x="0" y="119"/>
                    <a:pt x="36" y="143"/>
                    <a:pt x="72" y="143"/>
                  </a:cubicBezTo>
                  <a:cubicBezTo>
                    <a:pt x="119" y="143"/>
                    <a:pt x="155" y="119"/>
                    <a:pt x="155" y="72"/>
                  </a:cubicBezTo>
                  <a:cubicBezTo>
                    <a:pt x="155" y="24"/>
                    <a:pt x="119"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9"/>
            <p:cNvSpPr/>
            <p:nvPr/>
          </p:nvSpPr>
          <p:spPr>
            <a:xfrm>
              <a:off x="5035000" y="3074638"/>
              <a:ext cx="3900" cy="3900"/>
            </a:xfrm>
            <a:custGeom>
              <a:avLst/>
              <a:gdLst/>
              <a:ahLst/>
              <a:cxnLst/>
              <a:rect l="l" t="t" r="r" b="b"/>
              <a:pathLst>
                <a:path w="156" h="156" extrusionOk="0">
                  <a:moveTo>
                    <a:pt x="72" y="0"/>
                  </a:moveTo>
                  <a:cubicBezTo>
                    <a:pt x="36" y="0"/>
                    <a:pt x="0" y="36"/>
                    <a:pt x="0" y="84"/>
                  </a:cubicBezTo>
                  <a:cubicBezTo>
                    <a:pt x="0" y="119"/>
                    <a:pt x="36" y="155"/>
                    <a:pt x="72" y="155"/>
                  </a:cubicBezTo>
                  <a:cubicBezTo>
                    <a:pt x="119" y="155"/>
                    <a:pt x="155" y="119"/>
                    <a:pt x="155" y="84"/>
                  </a:cubicBezTo>
                  <a:cubicBezTo>
                    <a:pt x="155" y="36"/>
                    <a:pt x="119"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9"/>
            <p:cNvSpPr/>
            <p:nvPr/>
          </p:nvSpPr>
          <p:spPr>
            <a:xfrm>
              <a:off x="5035000" y="3059463"/>
              <a:ext cx="3900" cy="3875"/>
            </a:xfrm>
            <a:custGeom>
              <a:avLst/>
              <a:gdLst/>
              <a:ahLst/>
              <a:cxnLst/>
              <a:rect l="l" t="t" r="r" b="b"/>
              <a:pathLst>
                <a:path w="156" h="155" extrusionOk="0">
                  <a:moveTo>
                    <a:pt x="72" y="0"/>
                  </a:moveTo>
                  <a:cubicBezTo>
                    <a:pt x="36" y="0"/>
                    <a:pt x="0" y="36"/>
                    <a:pt x="0" y="71"/>
                  </a:cubicBezTo>
                  <a:cubicBezTo>
                    <a:pt x="0" y="119"/>
                    <a:pt x="36" y="155"/>
                    <a:pt x="72" y="155"/>
                  </a:cubicBezTo>
                  <a:cubicBezTo>
                    <a:pt x="119" y="155"/>
                    <a:pt x="155" y="119"/>
                    <a:pt x="155" y="71"/>
                  </a:cubicBezTo>
                  <a:cubicBezTo>
                    <a:pt x="155" y="36"/>
                    <a:pt x="119"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9"/>
            <p:cNvSpPr/>
            <p:nvPr/>
          </p:nvSpPr>
          <p:spPr>
            <a:xfrm>
              <a:off x="5035000" y="3044263"/>
              <a:ext cx="3900" cy="3600"/>
            </a:xfrm>
            <a:custGeom>
              <a:avLst/>
              <a:gdLst/>
              <a:ahLst/>
              <a:cxnLst/>
              <a:rect l="l" t="t" r="r" b="b"/>
              <a:pathLst>
                <a:path w="156" h="144" extrusionOk="0">
                  <a:moveTo>
                    <a:pt x="72" y="1"/>
                  </a:moveTo>
                  <a:cubicBezTo>
                    <a:pt x="36" y="1"/>
                    <a:pt x="0" y="25"/>
                    <a:pt x="0" y="72"/>
                  </a:cubicBezTo>
                  <a:cubicBezTo>
                    <a:pt x="0" y="120"/>
                    <a:pt x="36" y="144"/>
                    <a:pt x="72" y="144"/>
                  </a:cubicBezTo>
                  <a:cubicBezTo>
                    <a:pt x="119" y="144"/>
                    <a:pt x="155" y="120"/>
                    <a:pt x="155" y="72"/>
                  </a:cubicBezTo>
                  <a:cubicBezTo>
                    <a:pt x="155" y="25"/>
                    <a:pt x="119"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9"/>
            <p:cNvSpPr/>
            <p:nvPr/>
          </p:nvSpPr>
          <p:spPr>
            <a:xfrm>
              <a:off x="5035000" y="3029088"/>
              <a:ext cx="3900" cy="3600"/>
            </a:xfrm>
            <a:custGeom>
              <a:avLst/>
              <a:gdLst/>
              <a:ahLst/>
              <a:cxnLst/>
              <a:rect l="l" t="t" r="r" b="b"/>
              <a:pathLst>
                <a:path w="156" h="144" extrusionOk="0">
                  <a:moveTo>
                    <a:pt x="72" y="1"/>
                  </a:moveTo>
                  <a:cubicBezTo>
                    <a:pt x="36" y="1"/>
                    <a:pt x="0" y="24"/>
                    <a:pt x="0" y="72"/>
                  </a:cubicBezTo>
                  <a:cubicBezTo>
                    <a:pt x="0" y="120"/>
                    <a:pt x="36" y="143"/>
                    <a:pt x="72" y="143"/>
                  </a:cubicBezTo>
                  <a:cubicBezTo>
                    <a:pt x="119" y="143"/>
                    <a:pt x="155" y="120"/>
                    <a:pt x="155" y="72"/>
                  </a:cubicBezTo>
                  <a:cubicBezTo>
                    <a:pt x="155" y="24"/>
                    <a:pt x="119"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9"/>
            <p:cNvSpPr/>
            <p:nvPr/>
          </p:nvSpPr>
          <p:spPr>
            <a:xfrm>
              <a:off x="5035000" y="3013613"/>
              <a:ext cx="3900" cy="3900"/>
            </a:xfrm>
            <a:custGeom>
              <a:avLst/>
              <a:gdLst/>
              <a:ahLst/>
              <a:cxnLst/>
              <a:rect l="l" t="t" r="r" b="b"/>
              <a:pathLst>
                <a:path w="156" h="156" extrusionOk="0">
                  <a:moveTo>
                    <a:pt x="72" y="0"/>
                  </a:moveTo>
                  <a:cubicBezTo>
                    <a:pt x="36" y="0"/>
                    <a:pt x="0" y="36"/>
                    <a:pt x="0" y="84"/>
                  </a:cubicBezTo>
                  <a:cubicBezTo>
                    <a:pt x="0" y="120"/>
                    <a:pt x="36" y="155"/>
                    <a:pt x="72" y="155"/>
                  </a:cubicBezTo>
                  <a:cubicBezTo>
                    <a:pt x="119" y="155"/>
                    <a:pt x="155" y="120"/>
                    <a:pt x="155" y="84"/>
                  </a:cubicBezTo>
                  <a:cubicBezTo>
                    <a:pt x="155" y="36"/>
                    <a:pt x="119"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9"/>
            <p:cNvSpPr/>
            <p:nvPr/>
          </p:nvSpPr>
          <p:spPr>
            <a:xfrm>
              <a:off x="5035000" y="2998438"/>
              <a:ext cx="3900" cy="3900"/>
            </a:xfrm>
            <a:custGeom>
              <a:avLst/>
              <a:gdLst/>
              <a:ahLst/>
              <a:cxnLst/>
              <a:rect l="l" t="t" r="r" b="b"/>
              <a:pathLst>
                <a:path w="156" h="156" extrusionOk="0">
                  <a:moveTo>
                    <a:pt x="72" y="0"/>
                  </a:moveTo>
                  <a:cubicBezTo>
                    <a:pt x="36" y="0"/>
                    <a:pt x="0" y="36"/>
                    <a:pt x="0" y="72"/>
                  </a:cubicBezTo>
                  <a:cubicBezTo>
                    <a:pt x="0" y="119"/>
                    <a:pt x="36" y="155"/>
                    <a:pt x="72" y="155"/>
                  </a:cubicBezTo>
                  <a:cubicBezTo>
                    <a:pt x="119" y="155"/>
                    <a:pt x="155" y="119"/>
                    <a:pt x="155" y="72"/>
                  </a:cubicBezTo>
                  <a:cubicBezTo>
                    <a:pt x="155" y="36"/>
                    <a:pt x="119"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9"/>
            <p:cNvSpPr/>
            <p:nvPr/>
          </p:nvSpPr>
          <p:spPr>
            <a:xfrm>
              <a:off x="5018025" y="3135663"/>
              <a:ext cx="3900" cy="3875"/>
            </a:xfrm>
            <a:custGeom>
              <a:avLst/>
              <a:gdLst/>
              <a:ahLst/>
              <a:cxnLst/>
              <a:rect l="l" t="t" r="r" b="b"/>
              <a:pathLst>
                <a:path w="156" h="155" extrusionOk="0">
                  <a:moveTo>
                    <a:pt x="84" y="0"/>
                  </a:moveTo>
                  <a:cubicBezTo>
                    <a:pt x="48" y="0"/>
                    <a:pt x="1" y="36"/>
                    <a:pt x="13" y="83"/>
                  </a:cubicBezTo>
                  <a:cubicBezTo>
                    <a:pt x="13" y="119"/>
                    <a:pt x="48" y="155"/>
                    <a:pt x="84" y="155"/>
                  </a:cubicBezTo>
                  <a:cubicBezTo>
                    <a:pt x="132" y="155"/>
                    <a:pt x="155" y="119"/>
                    <a:pt x="155" y="83"/>
                  </a:cubicBezTo>
                  <a:cubicBezTo>
                    <a:pt x="155" y="36"/>
                    <a:pt x="132" y="0"/>
                    <a:pt x="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9"/>
            <p:cNvSpPr/>
            <p:nvPr/>
          </p:nvSpPr>
          <p:spPr>
            <a:xfrm>
              <a:off x="5018025" y="3120463"/>
              <a:ext cx="3900" cy="3900"/>
            </a:xfrm>
            <a:custGeom>
              <a:avLst/>
              <a:gdLst/>
              <a:ahLst/>
              <a:cxnLst/>
              <a:rect l="l" t="t" r="r" b="b"/>
              <a:pathLst>
                <a:path w="156" h="156" extrusionOk="0">
                  <a:moveTo>
                    <a:pt x="84" y="1"/>
                  </a:moveTo>
                  <a:cubicBezTo>
                    <a:pt x="48" y="1"/>
                    <a:pt x="1" y="37"/>
                    <a:pt x="13" y="72"/>
                  </a:cubicBezTo>
                  <a:cubicBezTo>
                    <a:pt x="13" y="120"/>
                    <a:pt x="48" y="156"/>
                    <a:pt x="84" y="156"/>
                  </a:cubicBezTo>
                  <a:cubicBezTo>
                    <a:pt x="132" y="156"/>
                    <a:pt x="155" y="120"/>
                    <a:pt x="155" y="72"/>
                  </a:cubicBezTo>
                  <a:cubicBezTo>
                    <a:pt x="155" y="37"/>
                    <a:pt x="132" y="1"/>
                    <a:pt x="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9"/>
            <p:cNvSpPr/>
            <p:nvPr/>
          </p:nvSpPr>
          <p:spPr>
            <a:xfrm>
              <a:off x="5018025" y="3105288"/>
              <a:ext cx="3900" cy="3600"/>
            </a:xfrm>
            <a:custGeom>
              <a:avLst/>
              <a:gdLst/>
              <a:ahLst/>
              <a:cxnLst/>
              <a:rect l="l" t="t" r="r" b="b"/>
              <a:pathLst>
                <a:path w="156" h="144" extrusionOk="0">
                  <a:moveTo>
                    <a:pt x="84" y="1"/>
                  </a:moveTo>
                  <a:cubicBezTo>
                    <a:pt x="48" y="1"/>
                    <a:pt x="1" y="24"/>
                    <a:pt x="13" y="72"/>
                  </a:cubicBezTo>
                  <a:cubicBezTo>
                    <a:pt x="13" y="120"/>
                    <a:pt x="48" y="143"/>
                    <a:pt x="84" y="143"/>
                  </a:cubicBezTo>
                  <a:cubicBezTo>
                    <a:pt x="132" y="143"/>
                    <a:pt x="155" y="120"/>
                    <a:pt x="155" y="72"/>
                  </a:cubicBezTo>
                  <a:cubicBezTo>
                    <a:pt x="155" y="24"/>
                    <a:pt x="132" y="1"/>
                    <a:pt x="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9"/>
            <p:cNvSpPr/>
            <p:nvPr/>
          </p:nvSpPr>
          <p:spPr>
            <a:xfrm>
              <a:off x="5018325" y="3090113"/>
              <a:ext cx="3600" cy="3600"/>
            </a:xfrm>
            <a:custGeom>
              <a:avLst/>
              <a:gdLst/>
              <a:ahLst/>
              <a:cxnLst/>
              <a:rect l="l" t="t" r="r" b="b"/>
              <a:pathLst>
                <a:path w="144" h="144" extrusionOk="0">
                  <a:moveTo>
                    <a:pt x="72" y="0"/>
                  </a:moveTo>
                  <a:cubicBezTo>
                    <a:pt x="36" y="0"/>
                    <a:pt x="1" y="24"/>
                    <a:pt x="1" y="72"/>
                  </a:cubicBezTo>
                  <a:cubicBezTo>
                    <a:pt x="1" y="119"/>
                    <a:pt x="36" y="143"/>
                    <a:pt x="72" y="143"/>
                  </a:cubicBezTo>
                  <a:cubicBezTo>
                    <a:pt x="120" y="143"/>
                    <a:pt x="143" y="119"/>
                    <a:pt x="143" y="72"/>
                  </a:cubicBezTo>
                  <a:cubicBezTo>
                    <a:pt x="143" y="24"/>
                    <a:pt x="120"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9"/>
            <p:cNvSpPr/>
            <p:nvPr/>
          </p:nvSpPr>
          <p:spPr>
            <a:xfrm>
              <a:off x="5018325" y="3074638"/>
              <a:ext cx="3600" cy="3900"/>
            </a:xfrm>
            <a:custGeom>
              <a:avLst/>
              <a:gdLst/>
              <a:ahLst/>
              <a:cxnLst/>
              <a:rect l="l" t="t" r="r" b="b"/>
              <a:pathLst>
                <a:path w="144" h="156" extrusionOk="0">
                  <a:moveTo>
                    <a:pt x="72" y="0"/>
                  </a:moveTo>
                  <a:cubicBezTo>
                    <a:pt x="36" y="0"/>
                    <a:pt x="1" y="36"/>
                    <a:pt x="1" y="84"/>
                  </a:cubicBezTo>
                  <a:cubicBezTo>
                    <a:pt x="1" y="119"/>
                    <a:pt x="36" y="155"/>
                    <a:pt x="72" y="155"/>
                  </a:cubicBezTo>
                  <a:cubicBezTo>
                    <a:pt x="120" y="155"/>
                    <a:pt x="143" y="119"/>
                    <a:pt x="143" y="84"/>
                  </a:cubicBezTo>
                  <a:cubicBezTo>
                    <a:pt x="143" y="36"/>
                    <a:pt x="120"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9"/>
            <p:cNvSpPr/>
            <p:nvPr/>
          </p:nvSpPr>
          <p:spPr>
            <a:xfrm>
              <a:off x="5018325" y="3059463"/>
              <a:ext cx="3600" cy="3875"/>
            </a:xfrm>
            <a:custGeom>
              <a:avLst/>
              <a:gdLst/>
              <a:ahLst/>
              <a:cxnLst/>
              <a:rect l="l" t="t" r="r" b="b"/>
              <a:pathLst>
                <a:path w="144" h="155" extrusionOk="0">
                  <a:moveTo>
                    <a:pt x="72" y="0"/>
                  </a:moveTo>
                  <a:cubicBezTo>
                    <a:pt x="36" y="0"/>
                    <a:pt x="1" y="36"/>
                    <a:pt x="1" y="71"/>
                  </a:cubicBezTo>
                  <a:cubicBezTo>
                    <a:pt x="1" y="119"/>
                    <a:pt x="36" y="155"/>
                    <a:pt x="72" y="155"/>
                  </a:cubicBezTo>
                  <a:cubicBezTo>
                    <a:pt x="120" y="155"/>
                    <a:pt x="143" y="119"/>
                    <a:pt x="143" y="71"/>
                  </a:cubicBezTo>
                  <a:cubicBezTo>
                    <a:pt x="143" y="36"/>
                    <a:pt x="120"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9"/>
            <p:cNvSpPr/>
            <p:nvPr/>
          </p:nvSpPr>
          <p:spPr>
            <a:xfrm>
              <a:off x="5018025" y="3044263"/>
              <a:ext cx="3900" cy="3600"/>
            </a:xfrm>
            <a:custGeom>
              <a:avLst/>
              <a:gdLst/>
              <a:ahLst/>
              <a:cxnLst/>
              <a:rect l="l" t="t" r="r" b="b"/>
              <a:pathLst>
                <a:path w="156" h="144" extrusionOk="0">
                  <a:moveTo>
                    <a:pt x="84" y="1"/>
                  </a:moveTo>
                  <a:cubicBezTo>
                    <a:pt x="48" y="1"/>
                    <a:pt x="1" y="25"/>
                    <a:pt x="13" y="72"/>
                  </a:cubicBezTo>
                  <a:cubicBezTo>
                    <a:pt x="13" y="120"/>
                    <a:pt x="48" y="144"/>
                    <a:pt x="84" y="144"/>
                  </a:cubicBezTo>
                  <a:cubicBezTo>
                    <a:pt x="132" y="144"/>
                    <a:pt x="155" y="120"/>
                    <a:pt x="155" y="72"/>
                  </a:cubicBezTo>
                  <a:cubicBezTo>
                    <a:pt x="155" y="25"/>
                    <a:pt x="132" y="1"/>
                    <a:pt x="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9"/>
            <p:cNvSpPr/>
            <p:nvPr/>
          </p:nvSpPr>
          <p:spPr>
            <a:xfrm>
              <a:off x="5018025" y="3029088"/>
              <a:ext cx="3900" cy="3600"/>
            </a:xfrm>
            <a:custGeom>
              <a:avLst/>
              <a:gdLst/>
              <a:ahLst/>
              <a:cxnLst/>
              <a:rect l="l" t="t" r="r" b="b"/>
              <a:pathLst>
                <a:path w="156" h="144" extrusionOk="0">
                  <a:moveTo>
                    <a:pt x="84" y="1"/>
                  </a:moveTo>
                  <a:cubicBezTo>
                    <a:pt x="48" y="1"/>
                    <a:pt x="1" y="24"/>
                    <a:pt x="13" y="72"/>
                  </a:cubicBezTo>
                  <a:cubicBezTo>
                    <a:pt x="13" y="120"/>
                    <a:pt x="48" y="143"/>
                    <a:pt x="84" y="143"/>
                  </a:cubicBezTo>
                  <a:cubicBezTo>
                    <a:pt x="132" y="143"/>
                    <a:pt x="155" y="120"/>
                    <a:pt x="155" y="72"/>
                  </a:cubicBezTo>
                  <a:cubicBezTo>
                    <a:pt x="155" y="24"/>
                    <a:pt x="132" y="1"/>
                    <a:pt x="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9"/>
            <p:cNvSpPr/>
            <p:nvPr/>
          </p:nvSpPr>
          <p:spPr>
            <a:xfrm>
              <a:off x="5018025" y="3013613"/>
              <a:ext cx="3900" cy="3900"/>
            </a:xfrm>
            <a:custGeom>
              <a:avLst/>
              <a:gdLst/>
              <a:ahLst/>
              <a:cxnLst/>
              <a:rect l="l" t="t" r="r" b="b"/>
              <a:pathLst>
                <a:path w="156" h="156" extrusionOk="0">
                  <a:moveTo>
                    <a:pt x="84" y="0"/>
                  </a:moveTo>
                  <a:cubicBezTo>
                    <a:pt x="48" y="0"/>
                    <a:pt x="1" y="36"/>
                    <a:pt x="13" y="84"/>
                  </a:cubicBezTo>
                  <a:cubicBezTo>
                    <a:pt x="13" y="120"/>
                    <a:pt x="48" y="155"/>
                    <a:pt x="84" y="155"/>
                  </a:cubicBezTo>
                  <a:cubicBezTo>
                    <a:pt x="132" y="155"/>
                    <a:pt x="155" y="120"/>
                    <a:pt x="155" y="84"/>
                  </a:cubicBezTo>
                  <a:cubicBezTo>
                    <a:pt x="155" y="36"/>
                    <a:pt x="132" y="0"/>
                    <a:pt x="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9"/>
            <p:cNvSpPr/>
            <p:nvPr/>
          </p:nvSpPr>
          <p:spPr>
            <a:xfrm>
              <a:off x="5001350" y="3120463"/>
              <a:ext cx="3600" cy="3900"/>
            </a:xfrm>
            <a:custGeom>
              <a:avLst/>
              <a:gdLst/>
              <a:ahLst/>
              <a:cxnLst/>
              <a:rect l="l" t="t" r="r" b="b"/>
              <a:pathLst>
                <a:path w="144" h="156" extrusionOk="0">
                  <a:moveTo>
                    <a:pt x="72" y="1"/>
                  </a:moveTo>
                  <a:cubicBezTo>
                    <a:pt x="25" y="1"/>
                    <a:pt x="1" y="37"/>
                    <a:pt x="1" y="72"/>
                  </a:cubicBezTo>
                  <a:cubicBezTo>
                    <a:pt x="1" y="120"/>
                    <a:pt x="25" y="156"/>
                    <a:pt x="72" y="156"/>
                  </a:cubicBezTo>
                  <a:cubicBezTo>
                    <a:pt x="120" y="156"/>
                    <a:pt x="144" y="120"/>
                    <a:pt x="144" y="72"/>
                  </a:cubicBezTo>
                  <a:cubicBezTo>
                    <a:pt x="144" y="37"/>
                    <a:pt x="120"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9"/>
            <p:cNvSpPr/>
            <p:nvPr/>
          </p:nvSpPr>
          <p:spPr>
            <a:xfrm>
              <a:off x="5001350" y="3105288"/>
              <a:ext cx="3600" cy="3600"/>
            </a:xfrm>
            <a:custGeom>
              <a:avLst/>
              <a:gdLst/>
              <a:ahLst/>
              <a:cxnLst/>
              <a:rect l="l" t="t" r="r" b="b"/>
              <a:pathLst>
                <a:path w="144" h="144" extrusionOk="0">
                  <a:moveTo>
                    <a:pt x="72" y="1"/>
                  </a:moveTo>
                  <a:cubicBezTo>
                    <a:pt x="25" y="1"/>
                    <a:pt x="1" y="24"/>
                    <a:pt x="1" y="72"/>
                  </a:cubicBezTo>
                  <a:cubicBezTo>
                    <a:pt x="1" y="120"/>
                    <a:pt x="25" y="143"/>
                    <a:pt x="72" y="143"/>
                  </a:cubicBezTo>
                  <a:cubicBezTo>
                    <a:pt x="120" y="143"/>
                    <a:pt x="144" y="120"/>
                    <a:pt x="144" y="72"/>
                  </a:cubicBezTo>
                  <a:cubicBezTo>
                    <a:pt x="144" y="24"/>
                    <a:pt x="120"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9"/>
            <p:cNvSpPr/>
            <p:nvPr/>
          </p:nvSpPr>
          <p:spPr>
            <a:xfrm>
              <a:off x="5001350" y="3090113"/>
              <a:ext cx="3600" cy="3600"/>
            </a:xfrm>
            <a:custGeom>
              <a:avLst/>
              <a:gdLst/>
              <a:ahLst/>
              <a:cxnLst/>
              <a:rect l="l" t="t" r="r" b="b"/>
              <a:pathLst>
                <a:path w="144" h="144" extrusionOk="0">
                  <a:moveTo>
                    <a:pt x="72" y="0"/>
                  </a:moveTo>
                  <a:cubicBezTo>
                    <a:pt x="25" y="0"/>
                    <a:pt x="1" y="24"/>
                    <a:pt x="1" y="72"/>
                  </a:cubicBezTo>
                  <a:cubicBezTo>
                    <a:pt x="1" y="119"/>
                    <a:pt x="25" y="143"/>
                    <a:pt x="72" y="143"/>
                  </a:cubicBezTo>
                  <a:cubicBezTo>
                    <a:pt x="120" y="143"/>
                    <a:pt x="144" y="119"/>
                    <a:pt x="144" y="72"/>
                  </a:cubicBezTo>
                  <a:cubicBezTo>
                    <a:pt x="144" y="24"/>
                    <a:pt x="120"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9"/>
            <p:cNvSpPr/>
            <p:nvPr/>
          </p:nvSpPr>
          <p:spPr>
            <a:xfrm>
              <a:off x="5001350" y="3074638"/>
              <a:ext cx="3600" cy="3900"/>
            </a:xfrm>
            <a:custGeom>
              <a:avLst/>
              <a:gdLst/>
              <a:ahLst/>
              <a:cxnLst/>
              <a:rect l="l" t="t" r="r" b="b"/>
              <a:pathLst>
                <a:path w="144" h="156" extrusionOk="0">
                  <a:moveTo>
                    <a:pt x="72" y="0"/>
                  </a:moveTo>
                  <a:cubicBezTo>
                    <a:pt x="25" y="0"/>
                    <a:pt x="1" y="36"/>
                    <a:pt x="1" y="84"/>
                  </a:cubicBezTo>
                  <a:cubicBezTo>
                    <a:pt x="1" y="119"/>
                    <a:pt x="25" y="155"/>
                    <a:pt x="72" y="155"/>
                  </a:cubicBezTo>
                  <a:cubicBezTo>
                    <a:pt x="120" y="155"/>
                    <a:pt x="144" y="119"/>
                    <a:pt x="144" y="84"/>
                  </a:cubicBezTo>
                  <a:cubicBezTo>
                    <a:pt x="144" y="36"/>
                    <a:pt x="120"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9"/>
            <p:cNvSpPr/>
            <p:nvPr/>
          </p:nvSpPr>
          <p:spPr>
            <a:xfrm>
              <a:off x="5001350" y="3059463"/>
              <a:ext cx="3600" cy="3875"/>
            </a:xfrm>
            <a:custGeom>
              <a:avLst/>
              <a:gdLst/>
              <a:ahLst/>
              <a:cxnLst/>
              <a:rect l="l" t="t" r="r" b="b"/>
              <a:pathLst>
                <a:path w="144" h="155" extrusionOk="0">
                  <a:moveTo>
                    <a:pt x="72" y="0"/>
                  </a:moveTo>
                  <a:cubicBezTo>
                    <a:pt x="25" y="0"/>
                    <a:pt x="1" y="36"/>
                    <a:pt x="1" y="71"/>
                  </a:cubicBezTo>
                  <a:cubicBezTo>
                    <a:pt x="1" y="119"/>
                    <a:pt x="25" y="155"/>
                    <a:pt x="72" y="155"/>
                  </a:cubicBezTo>
                  <a:cubicBezTo>
                    <a:pt x="120" y="155"/>
                    <a:pt x="144" y="119"/>
                    <a:pt x="144" y="71"/>
                  </a:cubicBezTo>
                  <a:cubicBezTo>
                    <a:pt x="144" y="36"/>
                    <a:pt x="120"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9"/>
            <p:cNvSpPr/>
            <p:nvPr/>
          </p:nvSpPr>
          <p:spPr>
            <a:xfrm>
              <a:off x="5001350" y="3044263"/>
              <a:ext cx="3600" cy="3600"/>
            </a:xfrm>
            <a:custGeom>
              <a:avLst/>
              <a:gdLst/>
              <a:ahLst/>
              <a:cxnLst/>
              <a:rect l="l" t="t" r="r" b="b"/>
              <a:pathLst>
                <a:path w="144" h="144" extrusionOk="0">
                  <a:moveTo>
                    <a:pt x="72" y="1"/>
                  </a:moveTo>
                  <a:cubicBezTo>
                    <a:pt x="25" y="1"/>
                    <a:pt x="1" y="25"/>
                    <a:pt x="1" y="72"/>
                  </a:cubicBezTo>
                  <a:cubicBezTo>
                    <a:pt x="1" y="120"/>
                    <a:pt x="25" y="144"/>
                    <a:pt x="72" y="144"/>
                  </a:cubicBezTo>
                  <a:cubicBezTo>
                    <a:pt x="120" y="144"/>
                    <a:pt x="144" y="120"/>
                    <a:pt x="144" y="72"/>
                  </a:cubicBezTo>
                  <a:cubicBezTo>
                    <a:pt x="144" y="25"/>
                    <a:pt x="120"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9"/>
            <p:cNvSpPr/>
            <p:nvPr/>
          </p:nvSpPr>
          <p:spPr>
            <a:xfrm>
              <a:off x="5001350" y="3029088"/>
              <a:ext cx="3600" cy="3600"/>
            </a:xfrm>
            <a:custGeom>
              <a:avLst/>
              <a:gdLst/>
              <a:ahLst/>
              <a:cxnLst/>
              <a:rect l="l" t="t" r="r" b="b"/>
              <a:pathLst>
                <a:path w="144" h="144" extrusionOk="0">
                  <a:moveTo>
                    <a:pt x="72" y="1"/>
                  </a:moveTo>
                  <a:cubicBezTo>
                    <a:pt x="25" y="1"/>
                    <a:pt x="1" y="24"/>
                    <a:pt x="1" y="72"/>
                  </a:cubicBezTo>
                  <a:cubicBezTo>
                    <a:pt x="1" y="120"/>
                    <a:pt x="25" y="143"/>
                    <a:pt x="72" y="143"/>
                  </a:cubicBezTo>
                  <a:cubicBezTo>
                    <a:pt x="120" y="143"/>
                    <a:pt x="144" y="120"/>
                    <a:pt x="144" y="72"/>
                  </a:cubicBezTo>
                  <a:cubicBezTo>
                    <a:pt x="144" y="24"/>
                    <a:pt x="120"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9"/>
            <p:cNvSpPr/>
            <p:nvPr/>
          </p:nvSpPr>
          <p:spPr>
            <a:xfrm>
              <a:off x="4984100" y="3105288"/>
              <a:ext cx="3900" cy="3600"/>
            </a:xfrm>
            <a:custGeom>
              <a:avLst/>
              <a:gdLst/>
              <a:ahLst/>
              <a:cxnLst/>
              <a:rect l="l" t="t" r="r" b="b"/>
              <a:pathLst>
                <a:path w="156" h="144" extrusionOk="0">
                  <a:moveTo>
                    <a:pt x="72" y="1"/>
                  </a:moveTo>
                  <a:cubicBezTo>
                    <a:pt x="48" y="1"/>
                    <a:pt x="0" y="24"/>
                    <a:pt x="0" y="72"/>
                  </a:cubicBezTo>
                  <a:cubicBezTo>
                    <a:pt x="0" y="120"/>
                    <a:pt x="36" y="143"/>
                    <a:pt x="72" y="143"/>
                  </a:cubicBezTo>
                  <a:cubicBezTo>
                    <a:pt x="119" y="143"/>
                    <a:pt x="155" y="120"/>
                    <a:pt x="155" y="72"/>
                  </a:cubicBezTo>
                  <a:cubicBezTo>
                    <a:pt x="155" y="24"/>
                    <a:pt x="119"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9"/>
            <p:cNvSpPr/>
            <p:nvPr/>
          </p:nvSpPr>
          <p:spPr>
            <a:xfrm>
              <a:off x="4984100" y="3090113"/>
              <a:ext cx="3900" cy="3600"/>
            </a:xfrm>
            <a:custGeom>
              <a:avLst/>
              <a:gdLst/>
              <a:ahLst/>
              <a:cxnLst/>
              <a:rect l="l" t="t" r="r" b="b"/>
              <a:pathLst>
                <a:path w="156" h="144" extrusionOk="0">
                  <a:moveTo>
                    <a:pt x="72" y="0"/>
                  </a:moveTo>
                  <a:cubicBezTo>
                    <a:pt x="48" y="0"/>
                    <a:pt x="0" y="24"/>
                    <a:pt x="0" y="72"/>
                  </a:cubicBezTo>
                  <a:cubicBezTo>
                    <a:pt x="0" y="119"/>
                    <a:pt x="36" y="143"/>
                    <a:pt x="72" y="143"/>
                  </a:cubicBezTo>
                  <a:cubicBezTo>
                    <a:pt x="119" y="143"/>
                    <a:pt x="155" y="119"/>
                    <a:pt x="155" y="72"/>
                  </a:cubicBezTo>
                  <a:cubicBezTo>
                    <a:pt x="155" y="24"/>
                    <a:pt x="119"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9"/>
            <p:cNvSpPr/>
            <p:nvPr/>
          </p:nvSpPr>
          <p:spPr>
            <a:xfrm>
              <a:off x="4984100" y="3074638"/>
              <a:ext cx="3900" cy="3900"/>
            </a:xfrm>
            <a:custGeom>
              <a:avLst/>
              <a:gdLst/>
              <a:ahLst/>
              <a:cxnLst/>
              <a:rect l="l" t="t" r="r" b="b"/>
              <a:pathLst>
                <a:path w="156" h="156" extrusionOk="0">
                  <a:moveTo>
                    <a:pt x="72" y="0"/>
                  </a:moveTo>
                  <a:cubicBezTo>
                    <a:pt x="48" y="0"/>
                    <a:pt x="0" y="36"/>
                    <a:pt x="0" y="84"/>
                  </a:cubicBezTo>
                  <a:cubicBezTo>
                    <a:pt x="0" y="119"/>
                    <a:pt x="36" y="155"/>
                    <a:pt x="72" y="155"/>
                  </a:cubicBezTo>
                  <a:cubicBezTo>
                    <a:pt x="119" y="155"/>
                    <a:pt x="155" y="119"/>
                    <a:pt x="155" y="84"/>
                  </a:cubicBezTo>
                  <a:cubicBezTo>
                    <a:pt x="155" y="36"/>
                    <a:pt x="119"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9"/>
            <p:cNvSpPr/>
            <p:nvPr/>
          </p:nvSpPr>
          <p:spPr>
            <a:xfrm>
              <a:off x="4984100" y="3059463"/>
              <a:ext cx="3900" cy="3875"/>
            </a:xfrm>
            <a:custGeom>
              <a:avLst/>
              <a:gdLst/>
              <a:ahLst/>
              <a:cxnLst/>
              <a:rect l="l" t="t" r="r" b="b"/>
              <a:pathLst>
                <a:path w="156" h="155" extrusionOk="0">
                  <a:moveTo>
                    <a:pt x="72" y="0"/>
                  </a:moveTo>
                  <a:cubicBezTo>
                    <a:pt x="48" y="0"/>
                    <a:pt x="0" y="36"/>
                    <a:pt x="0" y="71"/>
                  </a:cubicBezTo>
                  <a:cubicBezTo>
                    <a:pt x="0" y="119"/>
                    <a:pt x="36" y="155"/>
                    <a:pt x="72" y="155"/>
                  </a:cubicBezTo>
                  <a:cubicBezTo>
                    <a:pt x="119" y="155"/>
                    <a:pt x="155" y="119"/>
                    <a:pt x="155" y="71"/>
                  </a:cubicBezTo>
                  <a:cubicBezTo>
                    <a:pt x="155" y="36"/>
                    <a:pt x="119"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9"/>
            <p:cNvSpPr/>
            <p:nvPr/>
          </p:nvSpPr>
          <p:spPr>
            <a:xfrm>
              <a:off x="4984100" y="3044263"/>
              <a:ext cx="3900" cy="3600"/>
            </a:xfrm>
            <a:custGeom>
              <a:avLst/>
              <a:gdLst/>
              <a:ahLst/>
              <a:cxnLst/>
              <a:rect l="l" t="t" r="r" b="b"/>
              <a:pathLst>
                <a:path w="156" h="144" extrusionOk="0">
                  <a:moveTo>
                    <a:pt x="72" y="1"/>
                  </a:moveTo>
                  <a:cubicBezTo>
                    <a:pt x="48" y="1"/>
                    <a:pt x="0" y="25"/>
                    <a:pt x="0" y="72"/>
                  </a:cubicBezTo>
                  <a:cubicBezTo>
                    <a:pt x="0" y="120"/>
                    <a:pt x="36" y="144"/>
                    <a:pt x="72" y="144"/>
                  </a:cubicBezTo>
                  <a:cubicBezTo>
                    <a:pt x="119" y="144"/>
                    <a:pt x="155" y="120"/>
                    <a:pt x="155" y="72"/>
                  </a:cubicBezTo>
                  <a:cubicBezTo>
                    <a:pt x="155" y="25"/>
                    <a:pt x="119"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9"/>
            <p:cNvSpPr/>
            <p:nvPr/>
          </p:nvSpPr>
          <p:spPr>
            <a:xfrm>
              <a:off x="4967425" y="3090113"/>
              <a:ext cx="3600" cy="3600"/>
            </a:xfrm>
            <a:custGeom>
              <a:avLst/>
              <a:gdLst/>
              <a:ahLst/>
              <a:cxnLst/>
              <a:rect l="l" t="t" r="r" b="b"/>
              <a:pathLst>
                <a:path w="144" h="144" extrusionOk="0">
                  <a:moveTo>
                    <a:pt x="72" y="0"/>
                  </a:moveTo>
                  <a:cubicBezTo>
                    <a:pt x="24" y="0"/>
                    <a:pt x="1" y="24"/>
                    <a:pt x="1" y="72"/>
                  </a:cubicBezTo>
                  <a:cubicBezTo>
                    <a:pt x="1" y="119"/>
                    <a:pt x="24" y="143"/>
                    <a:pt x="72" y="143"/>
                  </a:cubicBezTo>
                  <a:cubicBezTo>
                    <a:pt x="120" y="143"/>
                    <a:pt x="143" y="119"/>
                    <a:pt x="143" y="72"/>
                  </a:cubicBezTo>
                  <a:cubicBezTo>
                    <a:pt x="143" y="24"/>
                    <a:pt x="120"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9"/>
            <p:cNvSpPr/>
            <p:nvPr/>
          </p:nvSpPr>
          <p:spPr>
            <a:xfrm>
              <a:off x="4967425" y="3074638"/>
              <a:ext cx="3600" cy="3900"/>
            </a:xfrm>
            <a:custGeom>
              <a:avLst/>
              <a:gdLst/>
              <a:ahLst/>
              <a:cxnLst/>
              <a:rect l="l" t="t" r="r" b="b"/>
              <a:pathLst>
                <a:path w="144" h="156" extrusionOk="0">
                  <a:moveTo>
                    <a:pt x="72" y="0"/>
                  </a:moveTo>
                  <a:cubicBezTo>
                    <a:pt x="24" y="0"/>
                    <a:pt x="1" y="36"/>
                    <a:pt x="1" y="84"/>
                  </a:cubicBezTo>
                  <a:cubicBezTo>
                    <a:pt x="1" y="119"/>
                    <a:pt x="24" y="155"/>
                    <a:pt x="72" y="155"/>
                  </a:cubicBezTo>
                  <a:cubicBezTo>
                    <a:pt x="120" y="155"/>
                    <a:pt x="143" y="119"/>
                    <a:pt x="143" y="84"/>
                  </a:cubicBezTo>
                  <a:cubicBezTo>
                    <a:pt x="143" y="36"/>
                    <a:pt x="120"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9"/>
            <p:cNvSpPr/>
            <p:nvPr/>
          </p:nvSpPr>
          <p:spPr>
            <a:xfrm>
              <a:off x="4967425" y="3059463"/>
              <a:ext cx="3600" cy="3875"/>
            </a:xfrm>
            <a:custGeom>
              <a:avLst/>
              <a:gdLst/>
              <a:ahLst/>
              <a:cxnLst/>
              <a:rect l="l" t="t" r="r" b="b"/>
              <a:pathLst>
                <a:path w="144" h="155" extrusionOk="0">
                  <a:moveTo>
                    <a:pt x="72" y="0"/>
                  </a:moveTo>
                  <a:cubicBezTo>
                    <a:pt x="24" y="0"/>
                    <a:pt x="1" y="36"/>
                    <a:pt x="1" y="71"/>
                  </a:cubicBezTo>
                  <a:cubicBezTo>
                    <a:pt x="1" y="119"/>
                    <a:pt x="24" y="155"/>
                    <a:pt x="72" y="155"/>
                  </a:cubicBezTo>
                  <a:cubicBezTo>
                    <a:pt x="120" y="155"/>
                    <a:pt x="143" y="119"/>
                    <a:pt x="143" y="71"/>
                  </a:cubicBezTo>
                  <a:cubicBezTo>
                    <a:pt x="143" y="36"/>
                    <a:pt x="120"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9"/>
            <p:cNvSpPr/>
            <p:nvPr/>
          </p:nvSpPr>
          <p:spPr>
            <a:xfrm>
              <a:off x="4950175" y="3074638"/>
              <a:ext cx="3875" cy="3900"/>
            </a:xfrm>
            <a:custGeom>
              <a:avLst/>
              <a:gdLst/>
              <a:ahLst/>
              <a:cxnLst/>
              <a:rect l="l" t="t" r="r" b="b"/>
              <a:pathLst>
                <a:path w="155" h="156" extrusionOk="0">
                  <a:moveTo>
                    <a:pt x="83" y="0"/>
                  </a:moveTo>
                  <a:cubicBezTo>
                    <a:pt x="36" y="0"/>
                    <a:pt x="0" y="36"/>
                    <a:pt x="0" y="84"/>
                  </a:cubicBezTo>
                  <a:cubicBezTo>
                    <a:pt x="0" y="119"/>
                    <a:pt x="36" y="155"/>
                    <a:pt x="83" y="155"/>
                  </a:cubicBezTo>
                  <a:cubicBezTo>
                    <a:pt x="119" y="155"/>
                    <a:pt x="155" y="119"/>
                    <a:pt x="155" y="84"/>
                  </a:cubicBezTo>
                  <a:cubicBezTo>
                    <a:pt x="155" y="36"/>
                    <a:pt x="119" y="0"/>
                    <a:pt x="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 name="Google Shape;382;p9"/>
          <p:cNvGrpSpPr/>
          <p:nvPr/>
        </p:nvGrpSpPr>
        <p:grpSpPr>
          <a:xfrm flipH="1">
            <a:off x="-292729" y="-613150"/>
            <a:ext cx="1476900" cy="1476900"/>
            <a:chOff x="8632950" y="-311150"/>
            <a:chExt cx="1476900" cy="1476900"/>
          </a:xfrm>
        </p:grpSpPr>
        <p:sp>
          <p:nvSpPr>
            <p:cNvPr id="383" name="Google Shape;383;p9"/>
            <p:cNvSpPr/>
            <p:nvPr/>
          </p:nvSpPr>
          <p:spPr>
            <a:xfrm>
              <a:off x="8763750" y="-180350"/>
              <a:ext cx="1215300" cy="12153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9"/>
            <p:cNvSpPr/>
            <p:nvPr/>
          </p:nvSpPr>
          <p:spPr>
            <a:xfrm>
              <a:off x="8632950" y="-311150"/>
              <a:ext cx="1476900" cy="14769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5" name="Google Shape;385;p9"/>
          <p:cNvSpPr/>
          <p:nvPr/>
        </p:nvSpPr>
        <p:spPr>
          <a:xfrm rot="-435267" flipH="1">
            <a:off x="247939" y="4862785"/>
            <a:ext cx="1244549" cy="1240425"/>
          </a:xfrm>
          <a:custGeom>
            <a:avLst/>
            <a:gdLst/>
            <a:ahLst/>
            <a:cxnLst/>
            <a:rect l="l" t="t" r="r" b="b"/>
            <a:pathLst>
              <a:path w="28969" h="28873" extrusionOk="0">
                <a:moveTo>
                  <a:pt x="27814" y="0"/>
                </a:moveTo>
                <a:cubicBezTo>
                  <a:pt x="28075" y="0"/>
                  <a:pt x="28349" y="107"/>
                  <a:pt x="28552" y="310"/>
                </a:cubicBezTo>
                <a:cubicBezTo>
                  <a:pt x="28968" y="727"/>
                  <a:pt x="28968" y="1381"/>
                  <a:pt x="28552" y="1798"/>
                </a:cubicBezTo>
                <a:lnTo>
                  <a:pt x="1906" y="28456"/>
                </a:lnTo>
                <a:cubicBezTo>
                  <a:pt x="1489" y="28873"/>
                  <a:pt x="834" y="28873"/>
                  <a:pt x="417" y="28456"/>
                </a:cubicBezTo>
                <a:cubicBezTo>
                  <a:pt x="1" y="28039"/>
                  <a:pt x="1" y="27385"/>
                  <a:pt x="417" y="26968"/>
                </a:cubicBezTo>
                <a:lnTo>
                  <a:pt x="27063" y="310"/>
                </a:lnTo>
                <a:cubicBezTo>
                  <a:pt x="27278" y="107"/>
                  <a:pt x="27552" y="0"/>
                  <a:pt x="27814" y="0"/>
                </a:cubicBezTo>
                <a:close/>
              </a:path>
            </a:pathLst>
          </a:custGeom>
          <a:gradFill>
            <a:gsLst>
              <a:gs pos="0">
                <a:schemeClr val="dk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86" name="Google Shape;386;p9"/>
          <p:cNvCxnSpPr/>
          <p:nvPr/>
        </p:nvCxnSpPr>
        <p:spPr>
          <a:xfrm rot="-436104">
            <a:off x="702073" y="5009728"/>
            <a:ext cx="713735" cy="700711"/>
          </a:xfrm>
          <a:prstGeom prst="straightConnector1">
            <a:avLst/>
          </a:prstGeom>
          <a:noFill/>
          <a:ln w="9525" cap="flat" cmpd="sng">
            <a:solidFill>
              <a:schemeClr val="dk1"/>
            </a:solidFill>
            <a:prstDash val="solid"/>
            <a:round/>
            <a:headEnd type="none" w="med" len="med"/>
            <a:tailEnd type="none" w="med" len="med"/>
          </a:ln>
        </p:spPr>
      </p:cxnSp>
      <p:sp>
        <p:nvSpPr>
          <p:cNvPr id="387" name="Google Shape;387;p9"/>
          <p:cNvSpPr/>
          <p:nvPr/>
        </p:nvSpPr>
        <p:spPr>
          <a:xfrm rot="-5400000">
            <a:off x="297190" y="3405075"/>
            <a:ext cx="112200" cy="97200"/>
          </a:xfrm>
          <a:prstGeom prst="triangle">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88"/>
        <p:cNvGrpSpPr/>
        <p:nvPr/>
      </p:nvGrpSpPr>
      <p:grpSpPr>
        <a:xfrm>
          <a:off x="0" y="0"/>
          <a:ext cx="0" cy="0"/>
          <a:chOff x="0" y="0"/>
          <a:chExt cx="0" cy="0"/>
        </a:xfrm>
      </p:grpSpPr>
      <p:grpSp>
        <p:nvGrpSpPr>
          <p:cNvPr id="389" name="Google Shape;389;p10"/>
          <p:cNvGrpSpPr/>
          <p:nvPr/>
        </p:nvGrpSpPr>
        <p:grpSpPr>
          <a:xfrm>
            <a:off x="-1229162" y="1461657"/>
            <a:ext cx="1942494" cy="2022980"/>
            <a:chOff x="4445625" y="1829838"/>
            <a:chExt cx="739125" cy="769750"/>
          </a:xfrm>
        </p:grpSpPr>
        <p:sp>
          <p:nvSpPr>
            <p:cNvPr id="390" name="Google Shape;390;p10"/>
            <p:cNvSpPr/>
            <p:nvPr/>
          </p:nvSpPr>
          <p:spPr>
            <a:xfrm>
              <a:off x="4497725" y="1897713"/>
              <a:ext cx="634925" cy="634925"/>
            </a:xfrm>
            <a:custGeom>
              <a:avLst/>
              <a:gdLst/>
              <a:ahLst/>
              <a:cxnLst/>
              <a:rect l="l" t="t" r="r" b="b"/>
              <a:pathLst>
                <a:path w="25397" h="25397" extrusionOk="0">
                  <a:moveTo>
                    <a:pt x="12704" y="36"/>
                  </a:moveTo>
                  <a:cubicBezTo>
                    <a:pt x="14407" y="36"/>
                    <a:pt x="16062" y="381"/>
                    <a:pt x="17622" y="1036"/>
                  </a:cubicBezTo>
                  <a:cubicBezTo>
                    <a:pt x="19122" y="1679"/>
                    <a:pt x="20479" y="2584"/>
                    <a:pt x="21646" y="3739"/>
                  </a:cubicBezTo>
                  <a:cubicBezTo>
                    <a:pt x="22801" y="4905"/>
                    <a:pt x="23718" y="6251"/>
                    <a:pt x="24349" y="7763"/>
                  </a:cubicBezTo>
                  <a:cubicBezTo>
                    <a:pt x="25027" y="9323"/>
                    <a:pt x="25349" y="10978"/>
                    <a:pt x="25349" y="12692"/>
                  </a:cubicBezTo>
                  <a:cubicBezTo>
                    <a:pt x="25349" y="14395"/>
                    <a:pt x="25004" y="16050"/>
                    <a:pt x="24349" y="17609"/>
                  </a:cubicBezTo>
                  <a:cubicBezTo>
                    <a:pt x="23718" y="19121"/>
                    <a:pt x="22801" y="20467"/>
                    <a:pt x="21646" y="21634"/>
                  </a:cubicBezTo>
                  <a:cubicBezTo>
                    <a:pt x="20479" y="22789"/>
                    <a:pt x="19122" y="23705"/>
                    <a:pt x="17622" y="24336"/>
                  </a:cubicBezTo>
                  <a:cubicBezTo>
                    <a:pt x="16062" y="25015"/>
                    <a:pt x="14407" y="25336"/>
                    <a:pt x="12704" y="25336"/>
                  </a:cubicBezTo>
                  <a:cubicBezTo>
                    <a:pt x="10990" y="25336"/>
                    <a:pt x="9335" y="24991"/>
                    <a:pt x="7775" y="24336"/>
                  </a:cubicBezTo>
                  <a:cubicBezTo>
                    <a:pt x="6275" y="23705"/>
                    <a:pt x="4918" y="22789"/>
                    <a:pt x="3751" y="21634"/>
                  </a:cubicBezTo>
                  <a:cubicBezTo>
                    <a:pt x="2596" y="20467"/>
                    <a:pt x="1679" y="19121"/>
                    <a:pt x="1048" y="17609"/>
                  </a:cubicBezTo>
                  <a:cubicBezTo>
                    <a:pt x="382" y="16050"/>
                    <a:pt x="48" y="14395"/>
                    <a:pt x="48" y="12692"/>
                  </a:cubicBezTo>
                  <a:cubicBezTo>
                    <a:pt x="48" y="10978"/>
                    <a:pt x="393" y="9323"/>
                    <a:pt x="1048" y="7763"/>
                  </a:cubicBezTo>
                  <a:cubicBezTo>
                    <a:pt x="1691" y="6251"/>
                    <a:pt x="2596" y="4905"/>
                    <a:pt x="3751" y="3739"/>
                  </a:cubicBezTo>
                  <a:cubicBezTo>
                    <a:pt x="4918" y="2584"/>
                    <a:pt x="6275" y="1679"/>
                    <a:pt x="7775" y="1036"/>
                  </a:cubicBezTo>
                  <a:cubicBezTo>
                    <a:pt x="9335" y="369"/>
                    <a:pt x="10990" y="36"/>
                    <a:pt x="12704" y="36"/>
                  </a:cubicBezTo>
                  <a:close/>
                  <a:moveTo>
                    <a:pt x="12704" y="0"/>
                  </a:moveTo>
                  <a:cubicBezTo>
                    <a:pt x="10990" y="0"/>
                    <a:pt x="9323" y="333"/>
                    <a:pt x="7763" y="1000"/>
                  </a:cubicBezTo>
                  <a:cubicBezTo>
                    <a:pt x="6251" y="1643"/>
                    <a:pt x="4882" y="2560"/>
                    <a:pt x="3727" y="3727"/>
                  </a:cubicBezTo>
                  <a:cubicBezTo>
                    <a:pt x="2560" y="4882"/>
                    <a:pt x="1644" y="6239"/>
                    <a:pt x="1001" y="7763"/>
                  </a:cubicBezTo>
                  <a:cubicBezTo>
                    <a:pt x="346" y="9323"/>
                    <a:pt x="1" y="10989"/>
                    <a:pt x="1" y="12704"/>
                  </a:cubicBezTo>
                  <a:cubicBezTo>
                    <a:pt x="1" y="14407"/>
                    <a:pt x="334" y="16073"/>
                    <a:pt x="1001" y="17645"/>
                  </a:cubicBezTo>
                  <a:cubicBezTo>
                    <a:pt x="1644" y="19145"/>
                    <a:pt x="2560" y="20514"/>
                    <a:pt x="3727" y="21669"/>
                  </a:cubicBezTo>
                  <a:cubicBezTo>
                    <a:pt x="4882" y="22836"/>
                    <a:pt x="6239" y="23753"/>
                    <a:pt x="7763" y="24396"/>
                  </a:cubicBezTo>
                  <a:cubicBezTo>
                    <a:pt x="9323" y="25051"/>
                    <a:pt x="10990" y="25396"/>
                    <a:pt x="12704" y="25396"/>
                  </a:cubicBezTo>
                  <a:cubicBezTo>
                    <a:pt x="14407" y="25396"/>
                    <a:pt x="16074" y="25051"/>
                    <a:pt x="17646" y="24396"/>
                  </a:cubicBezTo>
                  <a:cubicBezTo>
                    <a:pt x="19146" y="23753"/>
                    <a:pt x="20515" y="22836"/>
                    <a:pt x="21670" y="21669"/>
                  </a:cubicBezTo>
                  <a:cubicBezTo>
                    <a:pt x="22837" y="20514"/>
                    <a:pt x="23753" y="19157"/>
                    <a:pt x="24396" y="17645"/>
                  </a:cubicBezTo>
                  <a:cubicBezTo>
                    <a:pt x="25051" y="16073"/>
                    <a:pt x="25397" y="14407"/>
                    <a:pt x="25397" y="12704"/>
                  </a:cubicBezTo>
                  <a:cubicBezTo>
                    <a:pt x="25397" y="10989"/>
                    <a:pt x="25063" y="9323"/>
                    <a:pt x="24396" y="7763"/>
                  </a:cubicBezTo>
                  <a:cubicBezTo>
                    <a:pt x="23753" y="6251"/>
                    <a:pt x="22837" y="4882"/>
                    <a:pt x="21670" y="3727"/>
                  </a:cubicBezTo>
                  <a:cubicBezTo>
                    <a:pt x="20515" y="2560"/>
                    <a:pt x="19158" y="1643"/>
                    <a:pt x="17646" y="1000"/>
                  </a:cubicBezTo>
                  <a:cubicBezTo>
                    <a:pt x="16074" y="345"/>
                    <a:pt x="14407" y="0"/>
                    <a:pt x="1270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10"/>
            <p:cNvSpPr/>
            <p:nvPr/>
          </p:nvSpPr>
          <p:spPr>
            <a:xfrm>
              <a:off x="4620350" y="2020038"/>
              <a:ext cx="389975" cy="389650"/>
            </a:xfrm>
            <a:custGeom>
              <a:avLst/>
              <a:gdLst/>
              <a:ahLst/>
              <a:cxnLst/>
              <a:rect l="l" t="t" r="r" b="b"/>
              <a:pathLst>
                <a:path w="15599" h="15586" extrusionOk="0">
                  <a:moveTo>
                    <a:pt x="15598" y="7799"/>
                  </a:moveTo>
                  <a:cubicBezTo>
                    <a:pt x="15598" y="3489"/>
                    <a:pt x="12110" y="0"/>
                    <a:pt x="7799" y="0"/>
                  </a:cubicBezTo>
                  <a:cubicBezTo>
                    <a:pt x="3478" y="0"/>
                    <a:pt x="1" y="3477"/>
                    <a:pt x="1" y="7799"/>
                  </a:cubicBezTo>
                  <a:cubicBezTo>
                    <a:pt x="1" y="12097"/>
                    <a:pt x="3478" y="15586"/>
                    <a:pt x="7799" y="15586"/>
                  </a:cubicBezTo>
                  <a:cubicBezTo>
                    <a:pt x="12110" y="15586"/>
                    <a:pt x="15598" y="12097"/>
                    <a:pt x="15598" y="7799"/>
                  </a:cubicBezTo>
                  <a:close/>
                  <a:moveTo>
                    <a:pt x="1703" y="7799"/>
                  </a:moveTo>
                  <a:cubicBezTo>
                    <a:pt x="1703" y="4430"/>
                    <a:pt x="4430" y="1703"/>
                    <a:pt x="7799" y="1703"/>
                  </a:cubicBezTo>
                  <a:cubicBezTo>
                    <a:pt x="11157" y="1703"/>
                    <a:pt x="13884" y="4430"/>
                    <a:pt x="13884" y="7799"/>
                  </a:cubicBezTo>
                  <a:cubicBezTo>
                    <a:pt x="13884" y="11157"/>
                    <a:pt x="11157" y="13883"/>
                    <a:pt x="7799" y="13883"/>
                  </a:cubicBezTo>
                  <a:cubicBezTo>
                    <a:pt x="4430" y="13871"/>
                    <a:pt x="1703" y="11145"/>
                    <a:pt x="1703" y="7799"/>
                  </a:cubicBezTo>
                  <a:close/>
                </a:path>
              </a:pathLst>
            </a:custGeom>
            <a:gradFill>
              <a:gsLst>
                <a:gs pos="0">
                  <a:schemeClr val="dk2"/>
                </a:gs>
                <a:gs pos="100000">
                  <a:schemeClr val="lt2"/>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10"/>
            <p:cNvSpPr/>
            <p:nvPr/>
          </p:nvSpPr>
          <p:spPr>
            <a:xfrm>
              <a:off x="4445625" y="1845313"/>
              <a:ext cx="739125" cy="739100"/>
            </a:xfrm>
            <a:custGeom>
              <a:avLst/>
              <a:gdLst/>
              <a:ahLst/>
              <a:cxnLst/>
              <a:rect l="l" t="t" r="r" b="b"/>
              <a:pathLst>
                <a:path w="29565" h="29564" extrusionOk="0">
                  <a:moveTo>
                    <a:pt x="29564" y="14788"/>
                  </a:moveTo>
                  <a:cubicBezTo>
                    <a:pt x="29564" y="6608"/>
                    <a:pt x="22944" y="1"/>
                    <a:pt x="14788" y="1"/>
                  </a:cubicBezTo>
                  <a:cubicBezTo>
                    <a:pt x="6609" y="1"/>
                    <a:pt x="1" y="6632"/>
                    <a:pt x="1" y="14788"/>
                  </a:cubicBezTo>
                  <a:cubicBezTo>
                    <a:pt x="1" y="22944"/>
                    <a:pt x="6633" y="29564"/>
                    <a:pt x="14788" y="29564"/>
                  </a:cubicBezTo>
                  <a:cubicBezTo>
                    <a:pt x="22956" y="29564"/>
                    <a:pt x="29564" y="22944"/>
                    <a:pt x="29564" y="14788"/>
                  </a:cubicBezTo>
                  <a:close/>
                  <a:moveTo>
                    <a:pt x="2823" y="14788"/>
                  </a:moveTo>
                  <a:cubicBezTo>
                    <a:pt x="2823" y="8180"/>
                    <a:pt x="8181" y="2822"/>
                    <a:pt x="14788" y="2822"/>
                  </a:cubicBezTo>
                  <a:cubicBezTo>
                    <a:pt x="21396" y="2822"/>
                    <a:pt x="26754" y="8180"/>
                    <a:pt x="26754" y="14788"/>
                  </a:cubicBezTo>
                  <a:cubicBezTo>
                    <a:pt x="26754" y="21384"/>
                    <a:pt x="21396" y="26742"/>
                    <a:pt x="14788" y="26742"/>
                  </a:cubicBezTo>
                  <a:cubicBezTo>
                    <a:pt x="8181" y="26730"/>
                    <a:pt x="2823" y="21372"/>
                    <a:pt x="2823" y="14788"/>
                  </a:cubicBezTo>
                  <a:close/>
                </a:path>
              </a:pathLst>
            </a:custGeom>
            <a:gradFill>
              <a:gsLst>
                <a:gs pos="0">
                  <a:schemeClr val="dk2"/>
                </a:gs>
                <a:gs pos="100000">
                  <a:schemeClr val="lt2"/>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10"/>
            <p:cNvSpPr/>
            <p:nvPr/>
          </p:nvSpPr>
          <p:spPr>
            <a:xfrm>
              <a:off x="4537900" y="1829838"/>
              <a:ext cx="554575" cy="769750"/>
            </a:xfrm>
            <a:custGeom>
              <a:avLst/>
              <a:gdLst/>
              <a:ahLst/>
              <a:cxnLst/>
              <a:rect l="l" t="t" r="r" b="b"/>
              <a:pathLst>
                <a:path w="22183" h="30790" extrusionOk="0">
                  <a:moveTo>
                    <a:pt x="11062" y="0"/>
                  </a:moveTo>
                  <a:cubicBezTo>
                    <a:pt x="8978" y="0"/>
                    <a:pt x="6966" y="405"/>
                    <a:pt x="5061" y="1203"/>
                  </a:cubicBezTo>
                  <a:cubicBezTo>
                    <a:pt x="3239" y="1977"/>
                    <a:pt x="1584" y="3096"/>
                    <a:pt x="168" y="4513"/>
                  </a:cubicBezTo>
                  <a:cubicBezTo>
                    <a:pt x="108" y="4549"/>
                    <a:pt x="60" y="4608"/>
                    <a:pt x="1" y="4668"/>
                  </a:cubicBezTo>
                  <a:lnTo>
                    <a:pt x="1" y="4894"/>
                  </a:lnTo>
                  <a:lnTo>
                    <a:pt x="287" y="4608"/>
                  </a:lnTo>
                  <a:cubicBezTo>
                    <a:pt x="3168" y="1739"/>
                    <a:pt x="7002" y="143"/>
                    <a:pt x="11074" y="143"/>
                  </a:cubicBezTo>
                  <a:cubicBezTo>
                    <a:pt x="15158" y="143"/>
                    <a:pt x="18979" y="1727"/>
                    <a:pt x="21861" y="4608"/>
                  </a:cubicBezTo>
                  <a:cubicBezTo>
                    <a:pt x="21958" y="4694"/>
                    <a:pt x="22045" y="4790"/>
                    <a:pt x="22123" y="4870"/>
                  </a:cubicBezTo>
                  <a:lnTo>
                    <a:pt x="22123" y="4870"/>
                  </a:lnTo>
                  <a:lnTo>
                    <a:pt x="22123" y="4668"/>
                  </a:lnTo>
                  <a:lnTo>
                    <a:pt x="21956" y="4513"/>
                  </a:lnTo>
                  <a:cubicBezTo>
                    <a:pt x="20539" y="3096"/>
                    <a:pt x="18884" y="1977"/>
                    <a:pt x="17063" y="1203"/>
                  </a:cubicBezTo>
                  <a:cubicBezTo>
                    <a:pt x="15158" y="405"/>
                    <a:pt x="13145" y="0"/>
                    <a:pt x="11062" y="0"/>
                  </a:cubicBezTo>
                  <a:close/>
                  <a:moveTo>
                    <a:pt x="22123" y="4870"/>
                  </a:moveTo>
                  <a:lnTo>
                    <a:pt x="22123" y="4894"/>
                  </a:lnTo>
                  <a:lnTo>
                    <a:pt x="22146" y="4894"/>
                  </a:lnTo>
                  <a:cubicBezTo>
                    <a:pt x="22139" y="4886"/>
                    <a:pt x="22131" y="4878"/>
                    <a:pt x="22123" y="4870"/>
                  </a:cubicBezTo>
                  <a:close/>
                  <a:moveTo>
                    <a:pt x="37" y="25896"/>
                  </a:moveTo>
                  <a:lnTo>
                    <a:pt x="37" y="26123"/>
                  </a:lnTo>
                  <a:lnTo>
                    <a:pt x="203" y="26277"/>
                  </a:lnTo>
                  <a:cubicBezTo>
                    <a:pt x="1608" y="27694"/>
                    <a:pt x="3263" y="28813"/>
                    <a:pt x="5097" y="29587"/>
                  </a:cubicBezTo>
                  <a:cubicBezTo>
                    <a:pt x="7002" y="30385"/>
                    <a:pt x="9014" y="30790"/>
                    <a:pt x="11097" y="30790"/>
                  </a:cubicBezTo>
                  <a:cubicBezTo>
                    <a:pt x="13181" y="30790"/>
                    <a:pt x="15181" y="30385"/>
                    <a:pt x="17086" y="29587"/>
                  </a:cubicBezTo>
                  <a:cubicBezTo>
                    <a:pt x="18920" y="28813"/>
                    <a:pt x="20575" y="27694"/>
                    <a:pt x="21992" y="26277"/>
                  </a:cubicBezTo>
                  <a:lnTo>
                    <a:pt x="22146" y="26123"/>
                  </a:lnTo>
                  <a:lnTo>
                    <a:pt x="22182" y="26123"/>
                  </a:lnTo>
                  <a:lnTo>
                    <a:pt x="22182" y="25896"/>
                  </a:lnTo>
                  <a:cubicBezTo>
                    <a:pt x="22075" y="25980"/>
                    <a:pt x="21980" y="26087"/>
                    <a:pt x="21896" y="26170"/>
                  </a:cubicBezTo>
                  <a:cubicBezTo>
                    <a:pt x="19015" y="29052"/>
                    <a:pt x="15181" y="30635"/>
                    <a:pt x="11109" y="30635"/>
                  </a:cubicBezTo>
                  <a:cubicBezTo>
                    <a:pt x="7026" y="30635"/>
                    <a:pt x="3204" y="29064"/>
                    <a:pt x="322" y="26170"/>
                  </a:cubicBezTo>
                  <a:cubicBezTo>
                    <a:pt x="215" y="26087"/>
                    <a:pt x="120" y="25980"/>
                    <a:pt x="37" y="2589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10"/>
            <p:cNvSpPr/>
            <p:nvPr/>
          </p:nvSpPr>
          <p:spPr>
            <a:xfrm>
              <a:off x="4669175" y="2069163"/>
              <a:ext cx="291425" cy="291125"/>
            </a:xfrm>
            <a:custGeom>
              <a:avLst/>
              <a:gdLst/>
              <a:ahLst/>
              <a:cxnLst/>
              <a:rect l="l" t="t" r="r" b="b"/>
              <a:pathLst>
                <a:path w="11657" h="11645" extrusionOk="0">
                  <a:moveTo>
                    <a:pt x="5823" y="0"/>
                  </a:moveTo>
                  <a:cubicBezTo>
                    <a:pt x="2608" y="0"/>
                    <a:pt x="1" y="2596"/>
                    <a:pt x="1" y="5810"/>
                  </a:cubicBezTo>
                  <a:cubicBezTo>
                    <a:pt x="1" y="5858"/>
                    <a:pt x="36" y="5894"/>
                    <a:pt x="84" y="5894"/>
                  </a:cubicBezTo>
                  <a:cubicBezTo>
                    <a:pt x="120" y="5894"/>
                    <a:pt x="155" y="5858"/>
                    <a:pt x="155" y="5810"/>
                  </a:cubicBezTo>
                  <a:cubicBezTo>
                    <a:pt x="155" y="2679"/>
                    <a:pt x="2715" y="131"/>
                    <a:pt x="5835" y="131"/>
                  </a:cubicBezTo>
                  <a:cubicBezTo>
                    <a:pt x="8978" y="131"/>
                    <a:pt x="11526" y="2679"/>
                    <a:pt x="11526" y="5810"/>
                  </a:cubicBezTo>
                  <a:cubicBezTo>
                    <a:pt x="11526" y="8954"/>
                    <a:pt x="8966" y="11501"/>
                    <a:pt x="5835" y="11501"/>
                  </a:cubicBezTo>
                  <a:cubicBezTo>
                    <a:pt x="5799" y="11501"/>
                    <a:pt x="5763" y="11525"/>
                    <a:pt x="5763" y="11573"/>
                  </a:cubicBezTo>
                  <a:cubicBezTo>
                    <a:pt x="5763" y="11620"/>
                    <a:pt x="5799" y="11644"/>
                    <a:pt x="5835" y="11644"/>
                  </a:cubicBezTo>
                  <a:cubicBezTo>
                    <a:pt x="9049" y="11644"/>
                    <a:pt x="11657" y="9049"/>
                    <a:pt x="11657" y="5834"/>
                  </a:cubicBezTo>
                  <a:cubicBezTo>
                    <a:pt x="11657" y="2619"/>
                    <a:pt x="9049" y="12"/>
                    <a:pt x="58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10"/>
            <p:cNvSpPr/>
            <p:nvPr/>
          </p:nvSpPr>
          <p:spPr>
            <a:xfrm>
              <a:off x="4495350" y="1894713"/>
              <a:ext cx="546525" cy="640300"/>
            </a:xfrm>
            <a:custGeom>
              <a:avLst/>
              <a:gdLst/>
              <a:ahLst/>
              <a:cxnLst/>
              <a:rect l="l" t="t" r="r" b="b"/>
              <a:pathLst>
                <a:path w="21861" h="25612" extrusionOk="0">
                  <a:moveTo>
                    <a:pt x="12799" y="1"/>
                  </a:moveTo>
                  <a:cubicBezTo>
                    <a:pt x="9370" y="1"/>
                    <a:pt x="6156" y="1346"/>
                    <a:pt x="3751" y="3751"/>
                  </a:cubicBezTo>
                  <a:cubicBezTo>
                    <a:pt x="1322" y="6180"/>
                    <a:pt x="0" y="9383"/>
                    <a:pt x="0" y="12800"/>
                  </a:cubicBezTo>
                  <a:cubicBezTo>
                    <a:pt x="0" y="16229"/>
                    <a:pt x="1334" y="19444"/>
                    <a:pt x="3751" y="21849"/>
                  </a:cubicBezTo>
                  <a:cubicBezTo>
                    <a:pt x="6168" y="24278"/>
                    <a:pt x="9370" y="25611"/>
                    <a:pt x="12799" y="25611"/>
                  </a:cubicBezTo>
                  <a:cubicBezTo>
                    <a:pt x="16217" y="25611"/>
                    <a:pt x="19431" y="24266"/>
                    <a:pt x="21848" y="21849"/>
                  </a:cubicBezTo>
                  <a:cubicBezTo>
                    <a:pt x="21848" y="21837"/>
                    <a:pt x="21860" y="21813"/>
                    <a:pt x="21860" y="21789"/>
                  </a:cubicBezTo>
                  <a:cubicBezTo>
                    <a:pt x="21860" y="21772"/>
                    <a:pt x="21860" y="21761"/>
                    <a:pt x="21855" y="21761"/>
                  </a:cubicBezTo>
                  <a:cubicBezTo>
                    <a:pt x="21854" y="21761"/>
                    <a:pt x="21851" y="21762"/>
                    <a:pt x="21848" y="21766"/>
                  </a:cubicBezTo>
                  <a:cubicBezTo>
                    <a:pt x="21830" y="21748"/>
                    <a:pt x="21810" y="21739"/>
                    <a:pt x="21790" y="21739"/>
                  </a:cubicBezTo>
                  <a:cubicBezTo>
                    <a:pt x="21771" y="21739"/>
                    <a:pt x="21753" y="21748"/>
                    <a:pt x="21741" y="21766"/>
                  </a:cubicBezTo>
                  <a:cubicBezTo>
                    <a:pt x="19348" y="24159"/>
                    <a:pt x="16169" y="25468"/>
                    <a:pt x="12799" y="25468"/>
                  </a:cubicBezTo>
                  <a:cubicBezTo>
                    <a:pt x="9418" y="25468"/>
                    <a:pt x="6227" y="24147"/>
                    <a:pt x="3846" y="21766"/>
                  </a:cubicBezTo>
                  <a:cubicBezTo>
                    <a:pt x="1453" y="19372"/>
                    <a:pt x="143" y="16193"/>
                    <a:pt x="143" y="12824"/>
                  </a:cubicBezTo>
                  <a:cubicBezTo>
                    <a:pt x="143" y="9443"/>
                    <a:pt x="1465" y="6252"/>
                    <a:pt x="3846" y="3870"/>
                  </a:cubicBezTo>
                  <a:cubicBezTo>
                    <a:pt x="6251" y="1477"/>
                    <a:pt x="9418" y="168"/>
                    <a:pt x="12799" y="168"/>
                  </a:cubicBezTo>
                  <a:cubicBezTo>
                    <a:pt x="16169" y="168"/>
                    <a:pt x="19360" y="1489"/>
                    <a:pt x="21741" y="3870"/>
                  </a:cubicBezTo>
                  <a:cubicBezTo>
                    <a:pt x="21753" y="3888"/>
                    <a:pt x="21771" y="3897"/>
                    <a:pt x="21790" y="3897"/>
                  </a:cubicBezTo>
                  <a:cubicBezTo>
                    <a:pt x="21810" y="3897"/>
                    <a:pt x="21830" y="3888"/>
                    <a:pt x="21848" y="3870"/>
                  </a:cubicBezTo>
                  <a:cubicBezTo>
                    <a:pt x="21848" y="3859"/>
                    <a:pt x="21860" y="3835"/>
                    <a:pt x="21860" y="3811"/>
                  </a:cubicBezTo>
                  <a:cubicBezTo>
                    <a:pt x="21860" y="3787"/>
                    <a:pt x="21860" y="3775"/>
                    <a:pt x="21848" y="3751"/>
                  </a:cubicBezTo>
                  <a:cubicBezTo>
                    <a:pt x="19419" y="1334"/>
                    <a:pt x="16217" y="1"/>
                    <a:pt x="127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10"/>
            <p:cNvSpPr/>
            <p:nvPr/>
          </p:nvSpPr>
          <p:spPr>
            <a:xfrm>
              <a:off x="4611425" y="2011113"/>
              <a:ext cx="408125" cy="408100"/>
            </a:xfrm>
            <a:custGeom>
              <a:avLst/>
              <a:gdLst/>
              <a:ahLst/>
              <a:cxnLst/>
              <a:rect l="l" t="t" r="r" b="b"/>
              <a:pathLst>
                <a:path w="16325" h="16324" extrusionOk="0">
                  <a:moveTo>
                    <a:pt x="8168" y="0"/>
                  </a:moveTo>
                  <a:cubicBezTo>
                    <a:pt x="3656" y="0"/>
                    <a:pt x="1" y="3656"/>
                    <a:pt x="1" y="8168"/>
                  </a:cubicBezTo>
                  <a:cubicBezTo>
                    <a:pt x="1" y="8204"/>
                    <a:pt x="25" y="8239"/>
                    <a:pt x="72" y="8239"/>
                  </a:cubicBezTo>
                  <a:cubicBezTo>
                    <a:pt x="120" y="8239"/>
                    <a:pt x="144" y="8204"/>
                    <a:pt x="144" y="8168"/>
                  </a:cubicBezTo>
                  <a:cubicBezTo>
                    <a:pt x="144" y="3739"/>
                    <a:pt x="3727" y="155"/>
                    <a:pt x="8156" y="155"/>
                  </a:cubicBezTo>
                  <a:cubicBezTo>
                    <a:pt x="12574" y="155"/>
                    <a:pt x="16157" y="3739"/>
                    <a:pt x="16157" y="8168"/>
                  </a:cubicBezTo>
                  <a:cubicBezTo>
                    <a:pt x="16157" y="12585"/>
                    <a:pt x="12574" y="16169"/>
                    <a:pt x="8156" y="16169"/>
                  </a:cubicBezTo>
                  <a:cubicBezTo>
                    <a:pt x="8109" y="16169"/>
                    <a:pt x="8073" y="16205"/>
                    <a:pt x="8073" y="16240"/>
                  </a:cubicBezTo>
                  <a:cubicBezTo>
                    <a:pt x="8073" y="16288"/>
                    <a:pt x="8109" y="16324"/>
                    <a:pt x="8156" y="16324"/>
                  </a:cubicBezTo>
                  <a:cubicBezTo>
                    <a:pt x="12657" y="16324"/>
                    <a:pt x="16324" y="12657"/>
                    <a:pt x="16324" y="8156"/>
                  </a:cubicBezTo>
                  <a:cubicBezTo>
                    <a:pt x="16324" y="3644"/>
                    <a:pt x="12681" y="0"/>
                    <a:pt x="81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10"/>
            <p:cNvSpPr/>
            <p:nvPr/>
          </p:nvSpPr>
          <p:spPr>
            <a:xfrm>
              <a:off x="4557250" y="1963213"/>
              <a:ext cx="490875" cy="503000"/>
            </a:xfrm>
            <a:custGeom>
              <a:avLst/>
              <a:gdLst/>
              <a:ahLst/>
              <a:cxnLst/>
              <a:rect l="l" t="t" r="r" b="b"/>
              <a:pathLst>
                <a:path w="19635" h="20120" extrusionOk="0">
                  <a:moveTo>
                    <a:pt x="10345" y="1"/>
                  </a:moveTo>
                  <a:cubicBezTo>
                    <a:pt x="9033" y="1"/>
                    <a:pt x="7721" y="263"/>
                    <a:pt x="6466" y="785"/>
                  </a:cubicBezTo>
                  <a:cubicBezTo>
                    <a:pt x="3977" y="1809"/>
                    <a:pt x="2061" y="3738"/>
                    <a:pt x="1037" y="6226"/>
                  </a:cubicBezTo>
                  <a:cubicBezTo>
                    <a:pt x="1" y="8715"/>
                    <a:pt x="25" y="11441"/>
                    <a:pt x="1049" y="13918"/>
                  </a:cubicBezTo>
                  <a:cubicBezTo>
                    <a:pt x="2072" y="16406"/>
                    <a:pt x="4025" y="18323"/>
                    <a:pt x="6513" y="19359"/>
                  </a:cubicBezTo>
                  <a:cubicBezTo>
                    <a:pt x="7741" y="19866"/>
                    <a:pt x="9030" y="20119"/>
                    <a:pt x="10321" y="20119"/>
                  </a:cubicBezTo>
                  <a:cubicBezTo>
                    <a:pt x="11634" y="20119"/>
                    <a:pt x="12950" y="19858"/>
                    <a:pt x="14205" y="19335"/>
                  </a:cubicBezTo>
                  <a:cubicBezTo>
                    <a:pt x="16670" y="18311"/>
                    <a:pt x="18598" y="16394"/>
                    <a:pt x="19622" y="13918"/>
                  </a:cubicBezTo>
                  <a:cubicBezTo>
                    <a:pt x="19634" y="13894"/>
                    <a:pt x="19622" y="13882"/>
                    <a:pt x="19622" y="13858"/>
                  </a:cubicBezTo>
                  <a:cubicBezTo>
                    <a:pt x="19610" y="13834"/>
                    <a:pt x="19587" y="13823"/>
                    <a:pt x="19575" y="13823"/>
                  </a:cubicBezTo>
                  <a:lnTo>
                    <a:pt x="19515" y="13823"/>
                  </a:lnTo>
                  <a:cubicBezTo>
                    <a:pt x="19491" y="13834"/>
                    <a:pt x="19467" y="13846"/>
                    <a:pt x="19467" y="13858"/>
                  </a:cubicBezTo>
                  <a:cubicBezTo>
                    <a:pt x="18455" y="16287"/>
                    <a:pt x="16550" y="18192"/>
                    <a:pt x="14133" y="19204"/>
                  </a:cubicBezTo>
                  <a:cubicBezTo>
                    <a:pt x="12910" y="19718"/>
                    <a:pt x="11617" y="19974"/>
                    <a:pt x="10324" y="19974"/>
                  </a:cubicBezTo>
                  <a:cubicBezTo>
                    <a:pt x="9039" y="19974"/>
                    <a:pt x="7754" y="19721"/>
                    <a:pt x="6537" y="19216"/>
                  </a:cubicBezTo>
                  <a:cubicBezTo>
                    <a:pt x="4097" y="18204"/>
                    <a:pt x="2180" y="16299"/>
                    <a:pt x="1168" y="13858"/>
                  </a:cubicBezTo>
                  <a:cubicBezTo>
                    <a:pt x="144" y="11417"/>
                    <a:pt x="144" y="8715"/>
                    <a:pt x="1156" y="6274"/>
                  </a:cubicBezTo>
                  <a:cubicBezTo>
                    <a:pt x="2168" y="3833"/>
                    <a:pt x="4073" y="1916"/>
                    <a:pt x="6513" y="904"/>
                  </a:cubicBezTo>
                  <a:cubicBezTo>
                    <a:pt x="7741" y="383"/>
                    <a:pt x="9035" y="124"/>
                    <a:pt x="10328" y="124"/>
                  </a:cubicBezTo>
                  <a:cubicBezTo>
                    <a:pt x="11606" y="124"/>
                    <a:pt x="12884" y="377"/>
                    <a:pt x="14098" y="880"/>
                  </a:cubicBezTo>
                  <a:cubicBezTo>
                    <a:pt x="16539" y="1892"/>
                    <a:pt x="18455" y="3797"/>
                    <a:pt x="19467" y="6238"/>
                  </a:cubicBezTo>
                  <a:cubicBezTo>
                    <a:pt x="19477" y="6275"/>
                    <a:pt x="19507" y="6290"/>
                    <a:pt x="19536" y="6290"/>
                  </a:cubicBezTo>
                  <a:cubicBezTo>
                    <a:pt x="19545" y="6290"/>
                    <a:pt x="19554" y="6289"/>
                    <a:pt x="19563" y="6286"/>
                  </a:cubicBezTo>
                  <a:cubicBezTo>
                    <a:pt x="19598" y="6274"/>
                    <a:pt x="19622" y="6226"/>
                    <a:pt x="19598" y="6203"/>
                  </a:cubicBezTo>
                  <a:cubicBezTo>
                    <a:pt x="18575" y="3714"/>
                    <a:pt x="16646" y="1785"/>
                    <a:pt x="14157" y="761"/>
                  </a:cubicBezTo>
                  <a:cubicBezTo>
                    <a:pt x="12924" y="254"/>
                    <a:pt x="11635" y="1"/>
                    <a:pt x="103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8" name="Google Shape;398;p10"/>
          <p:cNvGrpSpPr/>
          <p:nvPr/>
        </p:nvGrpSpPr>
        <p:grpSpPr>
          <a:xfrm rot="-5400000">
            <a:off x="8470913" y="1461657"/>
            <a:ext cx="1942494" cy="2022980"/>
            <a:chOff x="4445625" y="1829838"/>
            <a:chExt cx="739125" cy="769750"/>
          </a:xfrm>
        </p:grpSpPr>
        <p:sp>
          <p:nvSpPr>
            <p:cNvPr id="399" name="Google Shape;399;p10"/>
            <p:cNvSpPr/>
            <p:nvPr/>
          </p:nvSpPr>
          <p:spPr>
            <a:xfrm>
              <a:off x="4497725" y="1897713"/>
              <a:ext cx="634925" cy="634925"/>
            </a:xfrm>
            <a:custGeom>
              <a:avLst/>
              <a:gdLst/>
              <a:ahLst/>
              <a:cxnLst/>
              <a:rect l="l" t="t" r="r" b="b"/>
              <a:pathLst>
                <a:path w="25397" h="25397" extrusionOk="0">
                  <a:moveTo>
                    <a:pt x="12704" y="36"/>
                  </a:moveTo>
                  <a:cubicBezTo>
                    <a:pt x="14407" y="36"/>
                    <a:pt x="16062" y="381"/>
                    <a:pt x="17622" y="1036"/>
                  </a:cubicBezTo>
                  <a:cubicBezTo>
                    <a:pt x="19122" y="1679"/>
                    <a:pt x="20479" y="2584"/>
                    <a:pt x="21646" y="3739"/>
                  </a:cubicBezTo>
                  <a:cubicBezTo>
                    <a:pt x="22801" y="4905"/>
                    <a:pt x="23718" y="6251"/>
                    <a:pt x="24349" y="7763"/>
                  </a:cubicBezTo>
                  <a:cubicBezTo>
                    <a:pt x="25027" y="9323"/>
                    <a:pt x="25349" y="10978"/>
                    <a:pt x="25349" y="12692"/>
                  </a:cubicBezTo>
                  <a:cubicBezTo>
                    <a:pt x="25349" y="14395"/>
                    <a:pt x="25004" y="16050"/>
                    <a:pt x="24349" y="17609"/>
                  </a:cubicBezTo>
                  <a:cubicBezTo>
                    <a:pt x="23718" y="19121"/>
                    <a:pt x="22801" y="20467"/>
                    <a:pt x="21646" y="21634"/>
                  </a:cubicBezTo>
                  <a:cubicBezTo>
                    <a:pt x="20479" y="22789"/>
                    <a:pt x="19122" y="23705"/>
                    <a:pt x="17622" y="24336"/>
                  </a:cubicBezTo>
                  <a:cubicBezTo>
                    <a:pt x="16062" y="25015"/>
                    <a:pt x="14407" y="25336"/>
                    <a:pt x="12704" y="25336"/>
                  </a:cubicBezTo>
                  <a:cubicBezTo>
                    <a:pt x="10990" y="25336"/>
                    <a:pt x="9335" y="24991"/>
                    <a:pt x="7775" y="24336"/>
                  </a:cubicBezTo>
                  <a:cubicBezTo>
                    <a:pt x="6275" y="23705"/>
                    <a:pt x="4918" y="22789"/>
                    <a:pt x="3751" y="21634"/>
                  </a:cubicBezTo>
                  <a:cubicBezTo>
                    <a:pt x="2596" y="20467"/>
                    <a:pt x="1679" y="19121"/>
                    <a:pt x="1048" y="17609"/>
                  </a:cubicBezTo>
                  <a:cubicBezTo>
                    <a:pt x="382" y="16050"/>
                    <a:pt x="48" y="14395"/>
                    <a:pt x="48" y="12692"/>
                  </a:cubicBezTo>
                  <a:cubicBezTo>
                    <a:pt x="48" y="10978"/>
                    <a:pt x="393" y="9323"/>
                    <a:pt x="1048" y="7763"/>
                  </a:cubicBezTo>
                  <a:cubicBezTo>
                    <a:pt x="1691" y="6251"/>
                    <a:pt x="2596" y="4905"/>
                    <a:pt x="3751" y="3739"/>
                  </a:cubicBezTo>
                  <a:cubicBezTo>
                    <a:pt x="4918" y="2584"/>
                    <a:pt x="6275" y="1679"/>
                    <a:pt x="7775" y="1036"/>
                  </a:cubicBezTo>
                  <a:cubicBezTo>
                    <a:pt x="9335" y="369"/>
                    <a:pt x="10990" y="36"/>
                    <a:pt x="12704" y="36"/>
                  </a:cubicBezTo>
                  <a:close/>
                  <a:moveTo>
                    <a:pt x="12704" y="0"/>
                  </a:moveTo>
                  <a:cubicBezTo>
                    <a:pt x="10990" y="0"/>
                    <a:pt x="9323" y="333"/>
                    <a:pt x="7763" y="1000"/>
                  </a:cubicBezTo>
                  <a:cubicBezTo>
                    <a:pt x="6251" y="1643"/>
                    <a:pt x="4882" y="2560"/>
                    <a:pt x="3727" y="3727"/>
                  </a:cubicBezTo>
                  <a:cubicBezTo>
                    <a:pt x="2560" y="4882"/>
                    <a:pt x="1644" y="6239"/>
                    <a:pt x="1001" y="7763"/>
                  </a:cubicBezTo>
                  <a:cubicBezTo>
                    <a:pt x="346" y="9323"/>
                    <a:pt x="1" y="10989"/>
                    <a:pt x="1" y="12704"/>
                  </a:cubicBezTo>
                  <a:cubicBezTo>
                    <a:pt x="1" y="14407"/>
                    <a:pt x="334" y="16073"/>
                    <a:pt x="1001" y="17645"/>
                  </a:cubicBezTo>
                  <a:cubicBezTo>
                    <a:pt x="1644" y="19145"/>
                    <a:pt x="2560" y="20514"/>
                    <a:pt x="3727" y="21669"/>
                  </a:cubicBezTo>
                  <a:cubicBezTo>
                    <a:pt x="4882" y="22836"/>
                    <a:pt x="6239" y="23753"/>
                    <a:pt x="7763" y="24396"/>
                  </a:cubicBezTo>
                  <a:cubicBezTo>
                    <a:pt x="9323" y="25051"/>
                    <a:pt x="10990" y="25396"/>
                    <a:pt x="12704" y="25396"/>
                  </a:cubicBezTo>
                  <a:cubicBezTo>
                    <a:pt x="14407" y="25396"/>
                    <a:pt x="16074" y="25051"/>
                    <a:pt x="17646" y="24396"/>
                  </a:cubicBezTo>
                  <a:cubicBezTo>
                    <a:pt x="19146" y="23753"/>
                    <a:pt x="20515" y="22836"/>
                    <a:pt x="21670" y="21669"/>
                  </a:cubicBezTo>
                  <a:cubicBezTo>
                    <a:pt x="22837" y="20514"/>
                    <a:pt x="23753" y="19157"/>
                    <a:pt x="24396" y="17645"/>
                  </a:cubicBezTo>
                  <a:cubicBezTo>
                    <a:pt x="25051" y="16073"/>
                    <a:pt x="25397" y="14407"/>
                    <a:pt x="25397" y="12704"/>
                  </a:cubicBezTo>
                  <a:cubicBezTo>
                    <a:pt x="25397" y="10989"/>
                    <a:pt x="25063" y="9323"/>
                    <a:pt x="24396" y="7763"/>
                  </a:cubicBezTo>
                  <a:cubicBezTo>
                    <a:pt x="23753" y="6251"/>
                    <a:pt x="22837" y="4882"/>
                    <a:pt x="21670" y="3727"/>
                  </a:cubicBezTo>
                  <a:cubicBezTo>
                    <a:pt x="20515" y="2560"/>
                    <a:pt x="19158" y="1643"/>
                    <a:pt x="17646" y="1000"/>
                  </a:cubicBezTo>
                  <a:cubicBezTo>
                    <a:pt x="16074" y="345"/>
                    <a:pt x="14407" y="0"/>
                    <a:pt x="1270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10"/>
            <p:cNvSpPr/>
            <p:nvPr/>
          </p:nvSpPr>
          <p:spPr>
            <a:xfrm>
              <a:off x="4620350" y="2020038"/>
              <a:ext cx="389975" cy="389650"/>
            </a:xfrm>
            <a:custGeom>
              <a:avLst/>
              <a:gdLst/>
              <a:ahLst/>
              <a:cxnLst/>
              <a:rect l="l" t="t" r="r" b="b"/>
              <a:pathLst>
                <a:path w="15599" h="15586" extrusionOk="0">
                  <a:moveTo>
                    <a:pt x="15598" y="7799"/>
                  </a:moveTo>
                  <a:cubicBezTo>
                    <a:pt x="15598" y="3489"/>
                    <a:pt x="12110" y="0"/>
                    <a:pt x="7799" y="0"/>
                  </a:cubicBezTo>
                  <a:cubicBezTo>
                    <a:pt x="3478" y="0"/>
                    <a:pt x="1" y="3477"/>
                    <a:pt x="1" y="7799"/>
                  </a:cubicBezTo>
                  <a:cubicBezTo>
                    <a:pt x="1" y="12097"/>
                    <a:pt x="3478" y="15586"/>
                    <a:pt x="7799" y="15586"/>
                  </a:cubicBezTo>
                  <a:cubicBezTo>
                    <a:pt x="12110" y="15586"/>
                    <a:pt x="15598" y="12097"/>
                    <a:pt x="15598" y="7799"/>
                  </a:cubicBezTo>
                  <a:close/>
                  <a:moveTo>
                    <a:pt x="1703" y="7799"/>
                  </a:moveTo>
                  <a:cubicBezTo>
                    <a:pt x="1703" y="4430"/>
                    <a:pt x="4430" y="1703"/>
                    <a:pt x="7799" y="1703"/>
                  </a:cubicBezTo>
                  <a:cubicBezTo>
                    <a:pt x="11157" y="1703"/>
                    <a:pt x="13884" y="4430"/>
                    <a:pt x="13884" y="7799"/>
                  </a:cubicBezTo>
                  <a:cubicBezTo>
                    <a:pt x="13884" y="11157"/>
                    <a:pt x="11157" y="13883"/>
                    <a:pt x="7799" y="13883"/>
                  </a:cubicBezTo>
                  <a:cubicBezTo>
                    <a:pt x="4430" y="13871"/>
                    <a:pt x="1703" y="11145"/>
                    <a:pt x="1703" y="7799"/>
                  </a:cubicBezTo>
                  <a:close/>
                </a:path>
              </a:pathLst>
            </a:custGeom>
            <a:gradFill>
              <a:gsLst>
                <a:gs pos="0">
                  <a:schemeClr val="dk2"/>
                </a:gs>
                <a:gs pos="100000">
                  <a:schemeClr val="lt2"/>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10"/>
            <p:cNvSpPr/>
            <p:nvPr/>
          </p:nvSpPr>
          <p:spPr>
            <a:xfrm>
              <a:off x="4445625" y="1845313"/>
              <a:ext cx="739125" cy="739100"/>
            </a:xfrm>
            <a:custGeom>
              <a:avLst/>
              <a:gdLst/>
              <a:ahLst/>
              <a:cxnLst/>
              <a:rect l="l" t="t" r="r" b="b"/>
              <a:pathLst>
                <a:path w="29565" h="29564" extrusionOk="0">
                  <a:moveTo>
                    <a:pt x="29564" y="14788"/>
                  </a:moveTo>
                  <a:cubicBezTo>
                    <a:pt x="29564" y="6608"/>
                    <a:pt x="22944" y="1"/>
                    <a:pt x="14788" y="1"/>
                  </a:cubicBezTo>
                  <a:cubicBezTo>
                    <a:pt x="6609" y="1"/>
                    <a:pt x="1" y="6632"/>
                    <a:pt x="1" y="14788"/>
                  </a:cubicBezTo>
                  <a:cubicBezTo>
                    <a:pt x="1" y="22944"/>
                    <a:pt x="6633" y="29564"/>
                    <a:pt x="14788" y="29564"/>
                  </a:cubicBezTo>
                  <a:cubicBezTo>
                    <a:pt x="22956" y="29564"/>
                    <a:pt x="29564" y="22944"/>
                    <a:pt x="29564" y="14788"/>
                  </a:cubicBezTo>
                  <a:close/>
                  <a:moveTo>
                    <a:pt x="2823" y="14788"/>
                  </a:moveTo>
                  <a:cubicBezTo>
                    <a:pt x="2823" y="8180"/>
                    <a:pt x="8181" y="2822"/>
                    <a:pt x="14788" y="2822"/>
                  </a:cubicBezTo>
                  <a:cubicBezTo>
                    <a:pt x="21396" y="2822"/>
                    <a:pt x="26754" y="8180"/>
                    <a:pt x="26754" y="14788"/>
                  </a:cubicBezTo>
                  <a:cubicBezTo>
                    <a:pt x="26754" y="21384"/>
                    <a:pt x="21396" y="26742"/>
                    <a:pt x="14788" y="26742"/>
                  </a:cubicBezTo>
                  <a:cubicBezTo>
                    <a:pt x="8181" y="26730"/>
                    <a:pt x="2823" y="21372"/>
                    <a:pt x="2823" y="14788"/>
                  </a:cubicBezTo>
                  <a:close/>
                </a:path>
              </a:pathLst>
            </a:custGeom>
            <a:gradFill>
              <a:gsLst>
                <a:gs pos="0">
                  <a:schemeClr val="dk2"/>
                </a:gs>
                <a:gs pos="100000">
                  <a:schemeClr val="lt2"/>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10"/>
            <p:cNvSpPr/>
            <p:nvPr/>
          </p:nvSpPr>
          <p:spPr>
            <a:xfrm>
              <a:off x="4537900" y="1829838"/>
              <a:ext cx="554575" cy="769750"/>
            </a:xfrm>
            <a:custGeom>
              <a:avLst/>
              <a:gdLst/>
              <a:ahLst/>
              <a:cxnLst/>
              <a:rect l="l" t="t" r="r" b="b"/>
              <a:pathLst>
                <a:path w="22183" h="30790" extrusionOk="0">
                  <a:moveTo>
                    <a:pt x="11062" y="0"/>
                  </a:moveTo>
                  <a:cubicBezTo>
                    <a:pt x="8978" y="0"/>
                    <a:pt x="6966" y="405"/>
                    <a:pt x="5061" y="1203"/>
                  </a:cubicBezTo>
                  <a:cubicBezTo>
                    <a:pt x="3239" y="1977"/>
                    <a:pt x="1584" y="3096"/>
                    <a:pt x="168" y="4513"/>
                  </a:cubicBezTo>
                  <a:cubicBezTo>
                    <a:pt x="108" y="4549"/>
                    <a:pt x="60" y="4608"/>
                    <a:pt x="1" y="4668"/>
                  </a:cubicBezTo>
                  <a:lnTo>
                    <a:pt x="1" y="4894"/>
                  </a:lnTo>
                  <a:lnTo>
                    <a:pt x="287" y="4608"/>
                  </a:lnTo>
                  <a:cubicBezTo>
                    <a:pt x="3168" y="1739"/>
                    <a:pt x="7002" y="143"/>
                    <a:pt x="11074" y="143"/>
                  </a:cubicBezTo>
                  <a:cubicBezTo>
                    <a:pt x="15158" y="143"/>
                    <a:pt x="18979" y="1727"/>
                    <a:pt x="21861" y="4608"/>
                  </a:cubicBezTo>
                  <a:cubicBezTo>
                    <a:pt x="21958" y="4694"/>
                    <a:pt x="22045" y="4790"/>
                    <a:pt x="22123" y="4870"/>
                  </a:cubicBezTo>
                  <a:lnTo>
                    <a:pt x="22123" y="4870"/>
                  </a:lnTo>
                  <a:lnTo>
                    <a:pt x="22123" y="4668"/>
                  </a:lnTo>
                  <a:lnTo>
                    <a:pt x="21956" y="4513"/>
                  </a:lnTo>
                  <a:cubicBezTo>
                    <a:pt x="20539" y="3096"/>
                    <a:pt x="18884" y="1977"/>
                    <a:pt x="17063" y="1203"/>
                  </a:cubicBezTo>
                  <a:cubicBezTo>
                    <a:pt x="15158" y="405"/>
                    <a:pt x="13145" y="0"/>
                    <a:pt x="11062" y="0"/>
                  </a:cubicBezTo>
                  <a:close/>
                  <a:moveTo>
                    <a:pt x="22123" y="4870"/>
                  </a:moveTo>
                  <a:lnTo>
                    <a:pt x="22123" y="4894"/>
                  </a:lnTo>
                  <a:lnTo>
                    <a:pt x="22146" y="4894"/>
                  </a:lnTo>
                  <a:cubicBezTo>
                    <a:pt x="22139" y="4886"/>
                    <a:pt x="22131" y="4878"/>
                    <a:pt x="22123" y="4870"/>
                  </a:cubicBezTo>
                  <a:close/>
                  <a:moveTo>
                    <a:pt x="37" y="25896"/>
                  </a:moveTo>
                  <a:lnTo>
                    <a:pt x="37" y="26123"/>
                  </a:lnTo>
                  <a:lnTo>
                    <a:pt x="203" y="26277"/>
                  </a:lnTo>
                  <a:cubicBezTo>
                    <a:pt x="1608" y="27694"/>
                    <a:pt x="3263" y="28813"/>
                    <a:pt x="5097" y="29587"/>
                  </a:cubicBezTo>
                  <a:cubicBezTo>
                    <a:pt x="7002" y="30385"/>
                    <a:pt x="9014" y="30790"/>
                    <a:pt x="11097" y="30790"/>
                  </a:cubicBezTo>
                  <a:cubicBezTo>
                    <a:pt x="13181" y="30790"/>
                    <a:pt x="15181" y="30385"/>
                    <a:pt x="17086" y="29587"/>
                  </a:cubicBezTo>
                  <a:cubicBezTo>
                    <a:pt x="18920" y="28813"/>
                    <a:pt x="20575" y="27694"/>
                    <a:pt x="21992" y="26277"/>
                  </a:cubicBezTo>
                  <a:lnTo>
                    <a:pt x="22146" y="26123"/>
                  </a:lnTo>
                  <a:lnTo>
                    <a:pt x="22182" y="26123"/>
                  </a:lnTo>
                  <a:lnTo>
                    <a:pt x="22182" y="25896"/>
                  </a:lnTo>
                  <a:cubicBezTo>
                    <a:pt x="22075" y="25980"/>
                    <a:pt x="21980" y="26087"/>
                    <a:pt x="21896" y="26170"/>
                  </a:cubicBezTo>
                  <a:cubicBezTo>
                    <a:pt x="19015" y="29052"/>
                    <a:pt x="15181" y="30635"/>
                    <a:pt x="11109" y="30635"/>
                  </a:cubicBezTo>
                  <a:cubicBezTo>
                    <a:pt x="7026" y="30635"/>
                    <a:pt x="3204" y="29064"/>
                    <a:pt x="322" y="26170"/>
                  </a:cubicBezTo>
                  <a:cubicBezTo>
                    <a:pt x="215" y="26087"/>
                    <a:pt x="120" y="25980"/>
                    <a:pt x="37" y="2589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10"/>
            <p:cNvSpPr/>
            <p:nvPr/>
          </p:nvSpPr>
          <p:spPr>
            <a:xfrm>
              <a:off x="4669175" y="2069163"/>
              <a:ext cx="291425" cy="291125"/>
            </a:xfrm>
            <a:custGeom>
              <a:avLst/>
              <a:gdLst/>
              <a:ahLst/>
              <a:cxnLst/>
              <a:rect l="l" t="t" r="r" b="b"/>
              <a:pathLst>
                <a:path w="11657" h="11645" extrusionOk="0">
                  <a:moveTo>
                    <a:pt x="5823" y="0"/>
                  </a:moveTo>
                  <a:cubicBezTo>
                    <a:pt x="2608" y="0"/>
                    <a:pt x="1" y="2596"/>
                    <a:pt x="1" y="5810"/>
                  </a:cubicBezTo>
                  <a:cubicBezTo>
                    <a:pt x="1" y="5858"/>
                    <a:pt x="36" y="5894"/>
                    <a:pt x="84" y="5894"/>
                  </a:cubicBezTo>
                  <a:cubicBezTo>
                    <a:pt x="120" y="5894"/>
                    <a:pt x="155" y="5858"/>
                    <a:pt x="155" y="5810"/>
                  </a:cubicBezTo>
                  <a:cubicBezTo>
                    <a:pt x="155" y="2679"/>
                    <a:pt x="2715" y="131"/>
                    <a:pt x="5835" y="131"/>
                  </a:cubicBezTo>
                  <a:cubicBezTo>
                    <a:pt x="8978" y="131"/>
                    <a:pt x="11526" y="2679"/>
                    <a:pt x="11526" y="5810"/>
                  </a:cubicBezTo>
                  <a:cubicBezTo>
                    <a:pt x="11526" y="8954"/>
                    <a:pt x="8966" y="11501"/>
                    <a:pt x="5835" y="11501"/>
                  </a:cubicBezTo>
                  <a:cubicBezTo>
                    <a:pt x="5799" y="11501"/>
                    <a:pt x="5763" y="11525"/>
                    <a:pt x="5763" y="11573"/>
                  </a:cubicBezTo>
                  <a:cubicBezTo>
                    <a:pt x="5763" y="11620"/>
                    <a:pt x="5799" y="11644"/>
                    <a:pt x="5835" y="11644"/>
                  </a:cubicBezTo>
                  <a:cubicBezTo>
                    <a:pt x="9049" y="11644"/>
                    <a:pt x="11657" y="9049"/>
                    <a:pt x="11657" y="5834"/>
                  </a:cubicBezTo>
                  <a:cubicBezTo>
                    <a:pt x="11657" y="2619"/>
                    <a:pt x="9049" y="12"/>
                    <a:pt x="58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10"/>
            <p:cNvSpPr/>
            <p:nvPr/>
          </p:nvSpPr>
          <p:spPr>
            <a:xfrm>
              <a:off x="4495350" y="1894713"/>
              <a:ext cx="546525" cy="640300"/>
            </a:xfrm>
            <a:custGeom>
              <a:avLst/>
              <a:gdLst/>
              <a:ahLst/>
              <a:cxnLst/>
              <a:rect l="l" t="t" r="r" b="b"/>
              <a:pathLst>
                <a:path w="21861" h="25612" extrusionOk="0">
                  <a:moveTo>
                    <a:pt x="12799" y="1"/>
                  </a:moveTo>
                  <a:cubicBezTo>
                    <a:pt x="9370" y="1"/>
                    <a:pt x="6156" y="1346"/>
                    <a:pt x="3751" y="3751"/>
                  </a:cubicBezTo>
                  <a:cubicBezTo>
                    <a:pt x="1322" y="6180"/>
                    <a:pt x="0" y="9383"/>
                    <a:pt x="0" y="12800"/>
                  </a:cubicBezTo>
                  <a:cubicBezTo>
                    <a:pt x="0" y="16229"/>
                    <a:pt x="1334" y="19444"/>
                    <a:pt x="3751" y="21849"/>
                  </a:cubicBezTo>
                  <a:cubicBezTo>
                    <a:pt x="6168" y="24278"/>
                    <a:pt x="9370" y="25611"/>
                    <a:pt x="12799" y="25611"/>
                  </a:cubicBezTo>
                  <a:cubicBezTo>
                    <a:pt x="16217" y="25611"/>
                    <a:pt x="19431" y="24266"/>
                    <a:pt x="21848" y="21849"/>
                  </a:cubicBezTo>
                  <a:cubicBezTo>
                    <a:pt x="21848" y="21837"/>
                    <a:pt x="21860" y="21813"/>
                    <a:pt x="21860" y="21789"/>
                  </a:cubicBezTo>
                  <a:cubicBezTo>
                    <a:pt x="21860" y="21772"/>
                    <a:pt x="21860" y="21761"/>
                    <a:pt x="21855" y="21761"/>
                  </a:cubicBezTo>
                  <a:cubicBezTo>
                    <a:pt x="21854" y="21761"/>
                    <a:pt x="21851" y="21762"/>
                    <a:pt x="21848" y="21766"/>
                  </a:cubicBezTo>
                  <a:cubicBezTo>
                    <a:pt x="21830" y="21748"/>
                    <a:pt x="21810" y="21739"/>
                    <a:pt x="21790" y="21739"/>
                  </a:cubicBezTo>
                  <a:cubicBezTo>
                    <a:pt x="21771" y="21739"/>
                    <a:pt x="21753" y="21748"/>
                    <a:pt x="21741" y="21766"/>
                  </a:cubicBezTo>
                  <a:cubicBezTo>
                    <a:pt x="19348" y="24159"/>
                    <a:pt x="16169" y="25468"/>
                    <a:pt x="12799" y="25468"/>
                  </a:cubicBezTo>
                  <a:cubicBezTo>
                    <a:pt x="9418" y="25468"/>
                    <a:pt x="6227" y="24147"/>
                    <a:pt x="3846" y="21766"/>
                  </a:cubicBezTo>
                  <a:cubicBezTo>
                    <a:pt x="1453" y="19372"/>
                    <a:pt x="143" y="16193"/>
                    <a:pt x="143" y="12824"/>
                  </a:cubicBezTo>
                  <a:cubicBezTo>
                    <a:pt x="143" y="9443"/>
                    <a:pt x="1465" y="6252"/>
                    <a:pt x="3846" y="3870"/>
                  </a:cubicBezTo>
                  <a:cubicBezTo>
                    <a:pt x="6251" y="1477"/>
                    <a:pt x="9418" y="168"/>
                    <a:pt x="12799" y="168"/>
                  </a:cubicBezTo>
                  <a:cubicBezTo>
                    <a:pt x="16169" y="168"/>
                    <a:pt x="19360" y="1489"/>
                    <a:pt x="21741" y="3870"/>
                  </a:cubicBezTo>
                  <a:cubicBezTo>
                    <a:pt x="21753" y="3888"/>
                    <a:pt x="21771" y="3897"/>
                    <a:pt x="21790" y="3897"/>
                  </a:cubicBezTo>
                  <a:cubicBezTo>
                    <a:pt x="21810" y="3897"/>
                    <a:pt x="21830" y="3888"/>
                    <a:pt x="21848" y="3870"/>
                  </a:cubicBezTo>
                  <a:cubicBezTo>
                    <a:pt x="21848" y="3859"/>
                    <a:pt x="21860" y="3835"/>
                    <a:pt x="21860" y="3811"/>
                  </a:cubicBezTo>
                  <a:cubicBezTo>
                    <a:pt x="21860" y="3787"/>
                    <a:pt x="21860" y="3775"/>
                    <a:pt x="21848" y="3751"/>
                  </a:cubicBezTo>
                  <a:cubicBezTo>
                    <a:pt x="19419" y="1334"/>
                    <a:pt x="16217" y="1"/>
                    <a:pt x="127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10"/>
            <p:cNvSpPr/>
            <p:nvPr/>
          </p:nvSpPr>
          <p:spPr>
            <a:xfrm>
              <a:off x="4611425" y="2011113"/>
              <a:ext cx="408125" cy="408100"/>
            </a:xfrm>
            <a:custGeom>
              <a:avLst/>
              <a:gdLst/>
              <a:ahLst/>
              <a:cxnLst/>
              <a:rect l="l" t="t" r="r" b="b"/>
              <a:pathLst>
                <a:path w="16325" h="16324" extrusionOk="0">
                  <a:moveTo>
                    <a:pt x="8168" y="0"/>
                  </a:moveTo>
                  <a:cubicBezTo>
                    <a:pt x="3656" y="0"/>
                    <a:pt x="1" y="3656"/>
                    <a:pt x="1" y="8168"/>
                  </a:cubicBezTo>
                  <a:cubicBezTo>
                    <a:pt x="1" y="8204"/>
                    <a:pt x="25" y="8239"/>
                    <a:pt x="72" y="8239"/>
                  </a:cubicBezTo>
                  <a:cubicBezTo>
                    <a:pt x="120" y="8239"/>
                    <a:pt x="144" y="8204"/>
                    <a:pt x="144" y="8168"/>
                  </a:cubicBezTo>
                  <a:cubicBezTo>
                    <a:pt x="144" y="3739"/>
                    <a:pt x="3727" y="155"/>
                    <a:pt x="8156" y="155"/>
                  </a:cubicBezTo>
                  <a:cubicBezTo>
                    <a:pt x="12574" y="155"/>
                    <a:pt x="16157" y="3739"/>
                    <a:pt x="16157" y="8168"/>
                  </a:cubicBezTo>
                  <a:cubicBezTo>
                    <a:pt x="16157" y="12585"/>
                    <a:pt x="12574" y="16169"/>
                    <a:pt x="8156" y="16169"/>
                  </a:cubicBezTo>
                  <a:cubicBezTo>
                    <a:pt x="8109" y="16169"/>
                    <a:pt x="8073" y="16205"/>
                    <a:pt x="8073" y="16240"/>
                  </a:cubicBezTo>
                  <a:cubicBezTo>
                    <a:pt x="8073" y="16288"/>
                    <a:pt x="8109" y="16324"/>
                    <a:pt x="8156" y="16324"/>
                  </a:cubicBezTo>
                  <a:cubicBezTo>
                    <a:pt x="12657" y="16324"/>
                    <a:pt x="16324" y="12657"/>
                    <a:pt x="16324" y="8156"/>
                  </a:cubicBezTo>
                  <a:cubicBezTo>
                    <a:pt x="16324" y="3644"/>
                    <a:pt x="12681" y="0"/>
                    <a:pt x="81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10"/>
            <p:cNvSpPr/>
            <p:nvPr/>
          </p:nvSpPr>
          <p:spPr>
            <a:xfrm>
              <a:off x="4557250" y="1963213"/>
              <a:ext cx="490875" cy="503000"/>
            </a:xfrm>
            <a:custGeom>
              <a:avLst/>
              <a:gdLst/>
              <a:ahLst/>
              <a:cxnLst/>
              <a:rect l="l" t="t" r="r" b="b"/>
              <a:pathLst>
                <a:path w="19635" h="20120" extrusionOk="0">
                  <a:moveTo>
                    <a:pt x="10345" y="1"/>
                  </a:moveTo>
                  <a:cubicBezTo>
                    <a:pt x="9033" y="1"/>
                    <a:pt x="7721" y="263"/>
                    <a:pt x="6466" y="785"/>
                  </a:cubicBezTo>
                  <a:cubicBezTo>
                    <a:pt x="3977" y="1809"/>
                    <a:pt x="2061" y="3738"/>
                    <a:pt x="1037" y="6226"/>
                  </a:cubicBezTo>
                  <a:cubicBezTo>
                    <a:pt x="1" y="8715"/>
                    <a:pt x="25" y="11441"/>
                    <a:pt x="1049" y="13918"/>
                  </a:cubicBezTo>
                  <a:cubicBezTo>
                    <a:pt x="2072" y="16406"/>
                    <a:pt x="4025" y="18323"/>
                    <a:pt x="6513" y="19359"/>
                  </a:cubicBezTo>
                  <a:cubicBezTo>
                    <a:pt x="7741" y="19866"/>
                    <a:pt x="9030" y="20119"/>
                    <a:pt x="10321" y="20119"/>
                  </a:cubicBezTo>
                  <a:cubicBezTo>
                    <a:pt x="11634" y="20119"/>
                    <a:pt x="12950" y="19858"/>
                    <a:pt x="14205" y="19335"/>
                  </a:cubicBezTo>
                  <a:cubicBezTo>
                    <a:pt x="16670" y="18311"/>
                    <a:pt x="18598" y="16394"/>
                    <a:pt x="19622" y="13918"/>
                  </a:cubicBezTo>
                  <a:cubicBezTo>
                    <a:pt x="19634" y="13894"/>
                    <a:pt x="19622" y="13882"/>
                    <a:pt x="19622" y="13858"/>
                  </a:cubicBezTo>
                  <a:cubicBezTo>
                    <a:pt x="19610" y="13834"/>
                    <a:pt x="19587" y="13823"/>
                    <a:pt x="19575" y="13823"/>
                  </a:cubicBezTo>
                  <a:lnTo>
                    <a:pt x="19515" y="13823"/>
                  </a:lnTo>
                  <a:cubicBezTo>
                    <a:pt x="19491" y="13834"/>
                    <a:pt x="19467" y="13846"/>
                    <a:pt x="19467" y="13858"/>
                  </a:cubicBezTo>
                  <a:cubicBezTo>
                    <a:pt x="18455" y="16287"/>
                    <a:pt x="16550" y="18192"/>
                    <a:pt x="14133" y="19204"/>
                  </a:cubicBezTo>
                  <a:cubicBezTo>
                    <a:pt x="12910" y="19718"/>
                    <a:pt x="11617" y="19974"/>
                    <a:pt x="10324" y="19974"/>
                  </a:cubicBezTo>
                  <a:cubicBezTo>
                    <a:pt x="9039" y="19974"/>
                    <a:pt x="7754" y="19721"/>
                    <a:pt x="6537" y="19216"/>
                  </a:cubicBezTo>
                  <a:cubicBezTo>
                    <a:pt x="4097" y="18204"/>
                    <a:pt x="2180" y="16299"/>
                    <a:pt x="1168" y="13858"/>
                  </a:cubicBezTo>
                  <a:cubicBezTo>
                    <a:pt x="144" y="11417"/>
                    <a:pt x="144" y="8715"/>
                    <a:pt x="1156" y="6274"/>
                  </a:cubicBezTo>
                  <a:cubicBezTo>
                    <a:pt x="2168" y="3833"/>
                    <a:pt x="4073" y="1916"/>
                    <a:pt x="6513" y="904"/>
                  </a:cubicBezTo>
                  <a:cubicBezTo>
                    <a:pt x="7741" y="383"/>
                    <a:pt x="9035" y="124"/>
                    <a:pt x="10328" y="124"/>
                  </a:cubicBezTo>
                  <a:cubicBezTo>
                    <a:pt x="11606" y="124"/>
                    <a:pt x="12884" y="377"/>
                    <a:pt x="14098" y="880"/>
                  </a:cubicBezTo>
                  <a:cubicBezTo>
                    <a:pt x="16539" y="1892"/>
                    <a:pt x="18455" y="3797"/>
                    <a:pt x="19467" y="6238"/>
                  </a:cubicBezTo>
                  <a:cubicBezTo>
                    <a:pt x="19477" y="6275"/>
                    <a:pt x="19507" y="6290"/>
                    <a:pt x="19536" y="6290"/>
                  </a:cubicBezTo>
                  <a:cubicBezTo>
                    <a:pt x="19545" y="6290"/>
                    <a:pt x="19554" y="6289"/>
                    <a:pt x="19563" y="6286"/>
                  </a:cubicBezTo>
                  <a:cubicBezTo>
                    <a:pt x="19598" y="6274"/>
                    <a:pt x="19622" y="6226"/>
                    <a:pt x="19598" y="6203"/>
                  </a:cubicBezTo>
                  <a:cubicBezTo>
                    <a:pt x="18575" y="3714"/>
                    <a:pt x="16646" y="1785"/>
                    <a:pt x="14157" y="761"/>
                  </a:cubicBezTo>
                  <a:cubicBezTo>
                    <a:pt x="12924" y="254"/>
                    <a:pt x="11635" y="1"/>
                    <a:pt x="103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7" name="Google Shape;407;p10"/>
          <p:cNvSpPr txBox="1">
            <a:spLocks noGrp="1"/>
          </p:cNvSpPr>
          <p:nvPr>
            <p:ph type="body" idx="1"/>
          </p:nvPr>
        </p:nvSpPr>
        <p:spPr>
          <a:xfrm>
            <a:off x="720000" y="2269200"/>
            <a:ext cx="7704000" cy="605100"/>
          </a:xfrm>
          <a:prstGeom prst="rect">
            <a:avLst/>
          </a:prstGeom>
          <a:noFill/>
          <a:ln>
            <a:noFill/>
          </a:ln>
        </p:spPr>
        <p:txBody>
          <a:bodyPr spcFirstLastPara="1" wrap="square" lIns="91425" tIns="91425" rIns="91425" bIns="91425" anchor="ctr" anchorCtr="0">
            <a:noAutofit/>
          </a:bodyPr>
          <a:lstStyle>
            <a:lvl1pPr marL="457200" lvl="0" indent="-228600" algn="ctr">
              <a:lnSpc>
                <a:spcPct val="100000"/>
              </a:lnSpc>
              <a:spcBef>
                <a:spcPts val="0"/>
              </a:spcBef>
              <a:spcAft>
                <a:spcPts val="0"/>
              </a:spcAft>
              <a:buSzPts val="2400"/>
              <a:buFont typeface="Barlow Condensed SemiBold"/>
              <a:buNone/>
              <a:defRPr sz="2400">
                <a:latin typeface="Barlow Condensed SemiBold"/>
                <a:ea typeface="Barlow Condensed SemiBold"/>
                <a:cs typeface="Barlow Condensed SemiBold"/>
                <a:sym typeface="Barlow Condensed SemiBold"/>
              </a:defRPr>
            </a:lvl1pPr>
          </a:lstStyle>
          <a:p>
            <a:endParaRPr/>
          </a:p>
        </p:txBody>
      </p:sp>
      <p:sp>
        <p:nvSpPr>
          <p:cNvPr id="408" name="Google Shape;408;p10"/>
          <p:cNvSpPr/>
          <p:nvPr/>
        </p:nvSpPr>
        <p:spPr>
          <a:xfrm rot="740964">
            <a:off x="2555135" y="4016752"/>
            <a:ext cx="4319054" cy="2721715"/>
          </a:xfrm>
          <a:custGeom>
            <a:avLst/>
            <a:gdLst/>
            <a:ahLst/>
            <a:cxnLst/>
            <a:rect l="l" t="t" r="r" b="b"/>
            <a:pathLst>
              <a:path w="34756" h="21902" extrusionOk="0">
                <a:moveTo>
                  <a:pt x="20385" y="1"/>
                </a:moveTo>
                <a:cubicBezTo>
                  <a:pt x="18425" y="1"/>
                  <a:pt x="17263" y="741"/>
                  <a:pt x="16955" y="953"/>
                </a:cubicBezTo>
                <a:cubicBezTo>
                  <a:pt x="16205" y="1441"/>
                  <a:pt x="15717" y="2287"/>
                  <a:pt x="15622" y="3180"/>
                </a:cubicBezTo>
                <a:cubicBezTo>
                  <a:pt x="15586" y="3692"/>
                  <a:pt x="15658" y="4239"/>
                  <a:pt x="15431" y="4692"/>
                </a:cubicBezTo>
                <a:cubicBezTo>
                  <a:pt x="15152" y="5229"/>
                  <a:pt x="14504" y="5493"/>
                  <a:pt x="13883" y="5493"/>
                </a:cubicBezTo>
                <a:cubicBezTo>
                  <a:pt x="13843" y="5493"/>
                  <a:pt x="13804" y="5492"/>
                  <a:pt x="13765" y="5489"/>
                </a:cubicBezTo>
                <a:cubicBezTo>
                  <a:pt x="13110" y="5466"/>
                  <a:pt x="12503" y="5239"/>
                  <a:pt x="11860" y="5085"/>
                </a:cubicBezTo>
                <a:cubicBezTo>
                  <a:pt x="11583" y="5028"/>
                  <a:pt x="11298" y="4988"/>
                  <a:pt x="11019" y="4988"/>
                </a:cubicBezTo>
                <a:cubicBezTo>
                  <a:pt x="10647" y="4988"/>
                  <a:pt x="10286" y="5060"/>
                  <a:pt x="9967" y="5263"/>
                </a:cubicBezTo>
                <a:cubicBezTo>
                  <a:pt x="9252" y="5728"/>
                  <a:pt x="9038" y="6716"/>
                  <a:pt x="9181" y="7549"/>
                </a:cubicBezTo>
                <a:cubicBezTo>
                  <a:pt x="9335" y="8383"/>
                  <a:pt x="9776" y="9133"/>
                  <a:pt x="10133" y="9907"/>
                </a:cubicBezTo>
                <a:cubicBezTo>
                  <a:pt x="10490" y="10681"/>
                  <a:pt x="10788" y="11550"/>
                  <a:pt x="10586" y="12383"/>
                </a:cubicBezTo>
                <a:cubicBezTo>
                  <a:pt x="10431" y="13002"/>
                  <a:pt x="10014" y="13562"/>
                  <a:pt x="9455" y="13860"/>
                </a:cubicBezTo>
                <a:cubicBezTo>
                  <a:pt x="9053" y="14069"/>
                  <a:pt x="8619" y="14150"/>
                  <a:pt x="8171" y="14150"/>
                </a:cubicBezTo>
                <a:cubicBezTo>
                  <a:pt x="7422" y="14150"/>
                  <a:pt x="6636" y="13924"/>
                  <a:pt x="5906" y="13693"/>
                </a:cubicBezTo>
                <a:cubicBezTo>
                  <a:pt x="5121" y="13443"/>
                  <a:pt x="4335" y="13205"/>
                  <a:pt x="3501" y="13145"/>
                </a:cubicBezTo>
                <a:cubicBezTo>
                  <a:pt x="3391" y="13137"/>
                  <a:pt x="3280" y="13133"/>
                  <a:pt x="3168" y="13133"/>
                </a:cubicBezTo>
                <a:cubicBezTo>
                  <a:pt x="2450" y="13133"/>
                  <a:pt x="1721" y="13304"/>
                  <a:pt x="1144" y="13717"/>
                </a:cubicBezTo>
                <a:cubicBezTo>
                  <a:pt x="537" y="14169"/>
                  <a:pt x="120" y="14943"/>
                  <a:pt x="191" y="15681"/>
                </a:cubicBezTo>
                <a:cubicBezTo>
                  <a:pt x="1" y="16991"/>
                  <a:pt x="477" y="18598"/>
                  <a:pt x="1084" y="19491"/>
                </a:cubicBezTo>
                <a:cubicBezTo>
                  <a:pt x="2073" y="20956"/>
                  <a:pt x="3740" y="21813"/>
                  <a:pt x="5430" y="21896"/>
                </a:cubicBezTo>
                <a:cubicBezTo>
                  <a:pt x="5519" y="21900"/>
                  <a:pt x="5607" y="21902"/>
                  <a:pt x="5695" y="21902"/>
                </a:cubicBezTo>
                <a:cubicBezTo>
                  <a:pt x="8342" y="21902"/>
                  <a:pt x="10769" y="20217"/>
                  <a:pt x="13419" y="19836"/>
                </a:cubicBezTo>
                <a:cubicBezTo>
                  <a:pt x="13826" y="19779"/>
                  <a:pt x="14231" y="19753"/>
                  <a:pt x="14637" y="19753"/>
                </a:cubicBezTo>
                <a:cubicBezTo>
                  <a:pt x="17083" y="19753"/>
                  <a:pt x="19515" y="20683"/>
                  <a:pt x="21956" y="21122"/>
                </a:cubicBezTo>
                <a:cubicBezTo>
                  <a:pt x="23037" y="21312"/>
                  <a:pt x="24137" y="21408"/>
                  <a:pt x="25238" y="21408"/>
                </a:cubicBezTo>
                <a:cubicBezTo>
                  <a:pt x="26212" y="21408"/>
                  <a:pt x="27186" y="21333"/>
                  <a:pt x="28147" y="21182"/>
                </a:cubicBezTo>
                <a:cubicBezTo>
                  <a:pt x="29481" y="20968"/>
                  <a:pt x="30826" y="20598"/>
                  <a:pt x="31981" y="19848"/>
                </a:cubicBezTo>
                <a:cubicBezTo>
                  <a:pt x="33124" y="19110"/>
                  <a:pt x="34077" y="17931"/>
                  <a:pt x="34362" y="16538"/>
                </a:cubicBezTo>
                <a:cubicBezTo>
                  <a:pt x="34755" y="14800"/>
                  <a:pt x="33993" y="12931"/>
                  <a:pt x="32791" y="11669"/>
                </a:cubicBezTo>
                <a:cubicBezTo>
                  <a:pt x="31576" y="10383"/>
                  <a:pt x="29969" y="9609"/>
                  <a:pt x="28362" y="9002"/>
                </a:cubicBezTo>
                <a:cubicBezTo>
                  <a:pt x="27373" y="8633"/>
                  <a:pt x="26361" y="8311"/>
                  <a:pt x="25468" y="7728"/>
                </a:cubicBezTo>
                <a:cubicBezTo>
                  <a:pt x="24575" y="7144"/>
                  <a:pt x="23802" y="6251"/>
                  <a:pt x="23635" y="5144"/>
                </a:cubicBezTo>
                <a:cubicBezTo>
                  <a:pt x="23504" y="4335"/>
                  <a:pt x="23718" y="3489"/>
                  <a:pt x="23563" y="2680"/>
                </a:cubicBezTo>
                <a:cubicBezTo>
                  <a:pt x="23278" y="1203"/>
                  <a:pt x="21861" y="13"/>
                  <a:pt x="20432" y="1"/>
                </a:cubicBezTo>
                <a:cubicBezTo>
                  <a:pt x="20416" y="1"/>
                  <a:pt x="20401" y="1"/>
                  <a:pt x="20385" y="1"/>
                </a:cubicBez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10"/>
          <p:cNvSpPr/>
          <p:nvPr/>
        </p:nvSpPr>
        <p:spPr>
          <a:xfrm rot="3600028">
            <a:off x="2889450" y="-2153057"/>
            <a:ext cx="3365100" cy="3705147"/>
          </a:xfrm>
          <a:custGeom>
            <a:avLst/>
            <a:gdLst/>
            <a:ahLst/>
            <a:cxnLst/>
            <a:rect l="l" t="t" r="r" b="b"/>
            <a:pathLst>
              <a:path w="21504" h="23677" extrusionOk="0">
                <a:moveTo>
                  <a:pt x="13115" y="0"/>
                </a:moveTo>
                <a:cubicBezTo>
                  <a:pt x="11311" y="0"/>
                  <a:pt x="9515" y="452"/>
                  <a:pt x="7931" y="1391"/>
                </a:cubicBezTo>
                <a:cubicBezTo>
                  <a:pt x="6621" y="2165"/>
                  <a:pt x="5454" y="3296"/>
                  <a:pt x="4966" y="4736"/>
                </a:cubicBezTo>
                <a:cubicBezTo>
                  <a:pt x="4442" y="6272"/>
                  <a:pt x="4728" y="7951"/>
                  <a:pt x="4502" y="9558"/>
                </a:cubicBezTo>
                <a:cubicBezTo>
                  <a:pt x="4275" y="11154"/>
                  <a:pt x="3549" y="12666"/>
                  <a:pt x="2442" y="13833"/>
                </a:cubicBezTo>
                <a:cubicBezTo>
                  <a:pt x="1739" y="14559"/>
                  <a:pt x="894" y="15178"/>
                  <a:pt x="453" y="16083"/>
                </a:cubicBezTo>
                <a:cubicBezTo>
                  <a:pt x="1" y="17047"/>
                  <a:pt x="108" y="18178"/>
                  <a:pt x="358" y="19238"/>
                </a:cubicBezTo>
                <a:cubicBezTo>
                  <a:pt x="549" y="20072"/>
                  <a:pt x="811" y="20917"/>
                  <a:pt x="1346" y="21584"/>
                </a:cubicBezTo>
                <a:cubicBezTo>
                  <a:pt x="2192" y="22655"/>
                  <a:pt x="3561" y="23155"/>
                  <a:pt x="4906" y="23405"/>
                </a:cubicBezTo>
                <a:cubicBezTo>
                  <a:pt x="5844" y="23582"/>
                  <a:pt x="6797" y="23677"/>
                  <a:pt x="7760" y="23677"/>
                </a:cubicBezTo>
                <a:cubicBezTo>
                  <a:pt x="8228" y="23677"/>
                  <a:pt x="8698" y="23654"/>
                  <a:pt x="9169" y="23608"/>
                </a:cubicBezTo>
                <a:cubicBezTo>
                  <a:pt x="10395" y="23489"/>
                  <a:pt x="11705" y="23179"/>
                  <a:pt x="12503" y="22227"/>
                </a:cubicBezTo>
                <a:cubicBezTo>
                  <a:pt x="13372" y="21155"/>
                  <a:pt x="13348" y="19607"/>
                  <a:pt x="13967" y="18357"/>
                </a:cubicBezTo>
                <a:cubicBezTo>
                  <a:pt x="14431" y="17416"/>
                  <a:pt x="15277" y="16690"/>
                  <a:pt x="16265" y="16369"/>
                </a:cubicBezTo>
                <a:cubicBezTo>
                  <a:pt x="17063" y="16095"/>
                  <a:pt x="17932" y="16095"/>
                  <a:pt x="18765" y="15964"/>
                </a:cubicBezTo>
                <a:cubicBezTo>
                  <a:pt x="19599" y="15833"/>
                  <a:pt x="20468" y="15511"/>
                  <a:pt x="20968" y="14833"/>
                </a:cubicBezTo>
                <a:cubicBezTo>
                  <a:pt x="21456" y="14130"/>
                  <a:pt x="21456" y="13166"/>
                  <a:pt x="21135" y="12380"/>
                </a:cubicBezTo>
                <a:cubicBezTo>
                  <a:pt x="20801" y="11582"/>
                  <a:pt x="20194" y="10951"/>
                  <a:pt x="19539" y="10380"/>
                </a:cubicBezTo>
                <a:cubicBezTo>
                  <a:pt x="19087" y="9999"/>
                  <a:pt x="18610" y="9642"/>
                  <a:pt x="18253" y="9165"/>
                </a:cubicBezTo>
                <a:cubicBezTo>
                  <a:pt x="17896" y="8689"/>
                  <a:pt x="17694" y="8070"/>
                  <a:pt x="17860" y="7499"/>
                </a:cubicBezTo>
                <a:cubicBezTo>
                  <a:pt x="18170" y="6439"/>
                  <a:pt x="19563" y="6106"/>
                  <a:pt x="20111" y="5153"/>
                </a:cubicBezTo>
                <a:cubicBezTo>
                  <a:pt x="21504" y="2819"/>
                  <a:pt x="18313" y="1153"/>
                  <a:pt x="16646" y="581"/>
                </a:cubicBezTo>
                <a:cubicBezTo>
                  <a:pt x="15504" y="197"/>
                  <a:pt x="14308" y="0"/>
                  <a:pt x="13115"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0" name="Google Shape;410;p10"/>
          <p:cNvGrpSpPr/>
          <p:nvPr/>
        </p:nvGrpSpPr>
        <p:grpSpPr>
          <a:xfrm flipH="1">
            <a:off x="4391436" y="4291309"/>
            <a:ext cx="361129" cy="3106418"/>
            <a:chOff x="6317900" y="1197313"/>
            <a:chExt cx="180700" cy="1554375"/>
          </a:xfrm>
        </p:grpSpPr>
        <p:sp>
          <p:nvSpPr>
            <p:cNvPr id="411" name="Google Shape;411;p10"/>
            <p:cNvSpPr/>
            <p:nvPr/>
          </p:nvSpPr>
          <p:spPr>
            <a:xfrm>
              <a:off x="6367900" y="1231538"/>
              <a:ext cx="126225" cy="1520150"/>
            </a:xfrm>
            <a:custGeom>
              <a:avLst/>
              <a:gdLst/>
              <a:ahLst/>
              <a:cxnLst/>
              <a:rect l="l" t="t" r="r" b="b"/>
              <a:pathLst>
                <a:path w="5049" h="60806" extrusionOk="0">
                  <a:moveTo>
                    <a:pt x="167" y="60806"/>
                  </a:moveTo>
                  <a:lnTo>
                    <a:pt x="0" y="60806"/>
                  </a:lnTo>
                  <a:lnTo>
                    <a:pt x="0" y="4930"/>
                  </a:lnTo>
                  <a:lnTo>
                    <a:pt x="24" y="4894"/>
                  </a:lnTo>
                  <a:lnTo>
                    <a:pt x="4930" y="1"/>
                  </a:lnTo>
                  <a:lnTo>
                    <a:pt x="5049" y="120"/>
                  </a:lnTo>
                  <a:lnTo>
                    <a:pt x="167" y="499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10"/>
            <p:cNvSpPr/>
            <p:nvPr/>
          </p:nvSpPr>
          <p:spPr>
            <a:xfrm>
              <a:off x="6486675" y="1227088"/>
              <a:ext cx="11925" cy="11925"/>
            </a:xfrm>
            <a:custGeom>
              <a:avLst/>
              <a:gdLst/>
              <a:ahLst/>
              <a:cxnLst/>
              <a:rect l="l" t="t" r="r" b="b"/>
              <a:pathLst>
                <a:path w="477" h="477" extrusionOk="0">
                  <a:moveTo>
                    <a:pt x="0" y="238"/>
                  </a:moveTo>
                  <a:cubicBezTo>
                    <a:pt x="0" y="107"/>
                    <a:pt x="95" y="0"/>
                    <a:pt x="238" y="0"/>
                  </a:cubicBezTo>
                  <a:cubicBezTo>
                    <a:pt x="369" y="0"/>
                    <a:pt x="476" y="107"/>
                    <a:pt x="476" y="238"/>
                  </a:cubicBezTo>
                  <a:cubicBezTo>
                    <a:pt x="476" y="369"/>
                    <a:pt x="369" y="477"/>
                    <a:pt x="238" y="477"/>
                  </a:cubicBezTo>
                  <a:cubicBezTo>
                    <a:pt x="95" y="477"/>
                    <a:pt x="0" y="369"/>
                    <a:pt x="0" y="23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10"/>
            <p:cNvSpPr/>
            <p:nvPr/>
          </p:nvSpPr>
          <p:spPr>
            <a:xfrm>
              <a:off x="6342900" y="1216663"/>
              <a:ext cx="126225" cy="1535025"/>
            </a:xfrm>
            <a:custGeom>
              <a:avLst/>
              <a:gdLst/>
              <a:ahLst/>
              <a:cxnLst/>
              <a:rect l="l" t="t" r="r" b="b"/>
              <a:pathLst>
                <a:path w="5049" h="61401" extrusionOk="0">
                  <a:moveTo>
                    <a:pt x="167" y="61401"/>
                  </a:moveTo>
                  <a:lnTo>
                    <a:pt x="0" y="61401"/>
                  </a:lnTo>
                  <a:lnTo>
                    <a:pt x="0" y="4930"/>
                  </a:lnTo>
                  <a:lnTo>
                    <a:pt x="4930" y="1"/>
                  </a:lnTo>
                  <a:lnTo>
                    <a:pt x="5049" y="120"/>
                  </a:lnTo>
                  <a:lnTo>
                    <a:pt x="167" y="4989"/>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10"/>
            <p:cNvSpPr/>
            <p:nvPr/>
          </p:nvSpPr>
          <p:spPr>
            <a:xfrm>
              <a:off x="6461650" y="1212213"/>
              <a:ext cx="11950" cy="11925"/>
            </a:xfrm>
            <a:custGeom>
              <a:avLst/>
              <a:gdLst/>
              <a:ahLst/>
              <a:cxnLst/>
              <a:rect l="l" t="t" r="r" b="b"/>
              <a:pathLst>
                <a:path w="478" h="477" extrusionOk="0">
                  <a:moveTo>
                    <a:pt x="1" y="238"/>
                  </a:moveTo>
                  <a:cubicBezTo>
                    <a:pt x="1" y="107"/>
                    <a:pt x="108" y="0"/>
                    <a:pt x="239" y="0"/>
                  </a:cubicBezTo>
                  <a:cubicBezTo>
                    <a:pt x="370" y="0"/>
                    <a:pt x="477" y="107"/>
                    <a:pt x="477" y="238"/>
                  </a:cubicBezTo>
                  <a:cubicBezTo>
                    <a:pt x="477" y="369"/>
                    <a:pt x="370" y="476"/>
                    <a:pt x="239" y="476"/>
                  </a:cubicBezTo>
                  <a:cubicBezTo>
                    <a:pt x="108" y="476"/>
                    <a:pt x="1" y="369"/>
                    <a:pt x="1" y="23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10"/>
            <p:cNvSpPr/>
            <p:nvPr/>
          </p:nvSpPr>
          <p:spPr>
            <a:xfrm>
              <a:off x="6317900" y="1201788"/>
              <a:ext cx="126225" cy="1549900"/>
            </a:xfrm>
            <a:custGeom>
              <a:avLst/>
              <a:gdLst/>
              <a:ahLst/>
              <a:cxnLst/>
              <a:rect l="l" t="t" r="r" b="b"/>
              <a:pathLst>
                <a:path w="5049" h="61996" extrusionOk="0">
                  <a:moveTo>
                    <a:pt x="179" y="61996"/>
                  </a:moveTo>
                  <a:lnTo>
                    <a:pt x="0" y="61996"/>
                  </a:lnTo>
                  <a:lnTo>
                    <a:pt x="0" y="4929"/>
                  </a:lnTo>
                  <a:lnTo>
                    <a:pt x="4929" y="0"/>
                  </a:lnTo>
                  <a:lnTo>
                    <a:pt x="5048" y="119"/>
                  </a:lnTo>
                  <a:lnTo>
                    <a:pt x="179" y="4989"/>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10"/>
            <p:cNvSpPr/>
            <p:nvPr/>
          </p:nvSpPr>
          <p:spPr>
            <a:xfrm>
              <a:off x="6436650" y="1197313"/>
              <a:ext cx="11950" cy="11925"/>
            </a:xfrm>
            <a:custGeom>
              <a:avLst/>
              <a:gdLst/>
              <a:ahLst/>
              <a:cxnLst/>
              <a:rect l="l" t="t" r="r" b="b"/>
              <a:pathLst>
                <a:path w="478" h="477" extrusionOk="0">
                  <a:moveTo>
                    <a:pt x="1" y="239"/>
                  </a:moveTo>
                  <a:cubicBezTo>
                    <a:pt x="1" y="108"/>
                    <a:pt x="108" y="1"/>
                    <a:pt x="239" y="1"/>
                  </a:cubicBezTo>
                  <a:cubicBezTo>
                    <a:pt x="370" y="1"/>
                    <a:pt x="477" y="108"/>
                    <a:pt x="477" y="239"/>
                  </a:cubicBezTo>
                  <a:cubicBezTo>
                    <a:pt x="477" y="370"/>
                    <a:pt x="370" y="477"/>
                    <a:pt x="239" y="477"/>
                  </a:cubicBezTo>
                  <a:cubicBezTo>
                    <a:pt x="108" y="477"/>
                    <a:pt x="1" y="370"/>
                    <a:pt x="1" y="23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 name="Google Shape;417;p10"/>
          <p:cNvGrpSpPr/>
          <p:nvPr/>
        </p:nvGrpSpPr>
        <p:grpSpPr>
          <a:xfrm flipH="1">
            <a:off x="4352623" y="278531"/>
            <a:ext cx="438754" cy="772904"/>
            <a:chOff x="4950175" y="2998438"/>
            <a:chExt cx="88725" cy="156300"/>
          </a:xfrm>
        </p:grpSpPr>
        <p:sp>
          <p:nvSpPr>
            <p:cNvPr id="418" name="Google Shape;418;p10"/>
            <p:cNvSpPr/>
            <p:nvPr/>
          </p:nvSpPr>
          <p:spPr>
            <a:xfrm>
              <a:off x="5035000" y="3151138"/>
              <a:ext cx="3900" cy="3600"/>
            </a:xfrm>
            <a:custGeom>
              <a:avLst/>
              <a:gdLst/>
              <a:ahLst/>
              <a:cxnLst/>
              <a:rect l="l" t="t" r="r" b="b"/>
              <a:pathLst>
                <a:path w="156" h="144" extrusionOk="0">
                  <a:moveTo>
                    <a:pt x="72" y="0"/>
                  </a:moveTo>
                  <a:cubicBezTo>
                    <a:pt x="36" y="0"/>
                    <a:pt x="0" y="24"/>
                    <a:pt x="0" y="72"/>
                  </a:cubicBezTo>
                  <a:cubicBezTo>
                    <a:pt x="0" y="119"/>
                    <a:pt x="36" y="143"/>
                    <a:pt x="72" y="143"/>
                  </a:cubicBezTo>
                  <a:cubicBezTo>
                    <a:pt x="119" y="143"/>
                    <a:pt x="155" y="119"/>
                    <a:pt x="155" y="72"/>
                  </a:cubicBezTo>
                  <a:cubicBezTo>
                    <a:pt x="155" y="24"/>
                    <a:pt x="119"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10"/>
            <p:cNvSpPr/>
            <p:nvPr/>
          </p:nvSpPr>
          <p:spPr>
            <a:xfrm>
              <a:off x="5035000" y="3135663"/>
              <a:ext cx="3900" cy="3875"/>
            </a:xfrm>
            <a:custGeom>
              <a:avLst/>
              <a:gdLst/>
              <a:ahLst/>
              <a:cxnLst/>
              <a:rect l="l" t="t" r="r" b="b"/>
              <a:pathLst>
                <a:path w="156" h="155" extrusionOk="0">
                  <a:moveTo>
                    <a:pt x="72" y="0"/>
                  </a:moveTo>
                  <a:cubicBezTo>
                    <a:pt x="36" y="0"/>
                    <a:pt x="0" y="36"/>
                    <a:pt x="0" y="83"/>
                  </a:cubicBezTo>
                  <a:cubicBezTo>
                    <a:pt x="0" y="119"/>
                    <a:pt x="36" y="155"/>
                    <a:pt x="72" y="155"/>
                  </a:cubicBezTo>
                  <a:cubicBezTo>
                    <a:pt x="119" y="155"/>
                    <a:pt x="155" y="119"/>
                    <a:pt x="155" y="83"/>
                  </a:cubicBezTo>
                  <a:cubicBezTo>
                    <a:pt x="155" y="36"/>
                    <a:pt x="119"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10"/>
            <p:cNvSpPr/>
            <p:nvPr/>
          </p:nvSpPr>
          <p:spPr>
            <a:xfrm>
              <a:off x="5035000" y="3120463"/>
              <a:ext cx="3900" cy="3900"/>
            </a:xfrm>
            <a:custGeom>
              <a:avLst/>
              <a:gdLst/>
              <a:ahLst/>
              <a:cxnLst/>
              <a:rect l="l" t="t" r="r" b="b"/>
              <a:pathLst>
                <a:path w="156" h="156" extrusionOk="0">
                  <a:moveTo>
                    <a:pt x="72" y="1"/>
                  </a:moveTo>
                  <a:cubicBezTo>
                    <a:pt x="36" y="1"/>
                    <a:pt x="0" y="37"/>
                    <a:pt x="0" y="72"/>
                  </a:cubicBezTo>
                  <a:cubicBezTo>
                    <a:pt x="0" y="120"/>
                    <a:pt x="36" y="156"/>
                    <a:pt x="72" y="156"/>
                  </a:cubicBezTo>
                  <a:cubicBezTo>
                    <a:pt x="119" y="156"/>
                    <a:pt x="155" y="120"/>
                    <a:pt x="155" y="72"/>
                  </a:cubicBezTo>
                  <a:cubicBezTo>
                    <a:pt x="155" y="37"/>
                    <a:pt x="119"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10"/>
            <p:cNvSpPr/>
            <p:nvPr/>
          </p:nvSpPr>
          <p:spPr>
            <a:xfrm>
              <a:off x="5035000" y="3105288"/>
              <a:ext cx="3900" cy="3600"/>
            </a:xfrm>
            <a:custGeom>
              <a:avLst/>
              <a:gdLst/>
              <a:ahLst/>
              <a:cxnLst/>
              <a:rect l="l" t="t" r="r" b="b"/>
              <a:pathLst>
                <a:path w="156" h="144" extrusionOk="0">
                  <a:moveTo>
                    <a:pt x="72" y="1"/>
                  </a:moveTo>
                  <a:cubicBezTo>
                    <a:pt x="36" y="1"/>
                    <a:pt x="0" y="24"/>
                    <a:pt x="0" y="72"/>
                  </a:cubicBezTo>
                  <a:cubicBezTo>
                    <a:pt x="0" y="120"/>
                    <a:pt x="36" y="143"/>
                    <a:pt x="72" y="143"/>
                  </a:cubicBezTo>
                  <a:cubicBezTo>
                    <a:pt x="119" y="143"/>
                    <a:pt x="155" y="120"/>
                    <a:pt x="155" y="72"/>
                  </a:cubicBezTo>
                  <a:cubicBezTo>
                    <a:pt x="155" y="24"/>
                    <a:pt x="119"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10"/>
            <p:cNvSpPr/>
            <p:nvPr/>
          </p:nvSpPr>
          <p:spPr>
            <a:xfrm>
              <a:off x="5035000" y="3090113"/>
              <a:ext cx="3900" cy="3600"/>
            </a:xfrm>
            <a:custGeom>
              <a:avLst/>
              <a:gdLst/>
              <a:ahLst/>
              <a:cxnLst/>
              <a:rect l="l" t="t" r="r" b="b"/>
              <a:pathLst>
                <a:path w="156" h="144" extrusionOk="0">
                  <a:moveTo>
                    <a:pt x="72" y="0"/>
                  </a:moveTo>
                  <a:cubicBezTo>
                    <a:pt x="36" y="0"/>
                    <a:pt x="0" y="24"/>
                    <a:pt x="0" y="72"/>
                  </a:cubicBezTo>
                  <a:cubicBezTo>
                    <a:pt x="0" y="119"/>
                    <a:pt x="36" y="143"/>
                    <a:pt x="72" y="143"/>
                  </a:cubicBezTo>
                  <a:cubicBezTo>
                    <a:pt x="119" y="143"/>
                    <a:pt x="155" y="119"/>
                    <a:pt x="155" y="72"/>
                  </a:cubicBezTo>
                  <a:cubicBezTo>
                    <a:pt x="155" y="24"/>
                    <a:pt x="119"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10"/>
            <p:cNvSpPr/>
            <p:nvPr/>
          </p:nvSpPr>
          <p:spPr>
            <a:xfrm>
              <a:off x="5035000" y="3074638"/>
              <a:ext cx="3900" cy="3900"/>
            </a:xfrm>
            <a:custGeom>
              <a:avLst/>
              <a:gdLst/>
              <a:ahLst/>
              <a:cxnLst/>
              <a:rect l="l" t="t" r="r" b="b"/>
              <a:pathLst>
                <a:path w="156" h="156" extrusionOk="0">
                  <a:moveTo>
                    <a:pt x="72" y="0"/>
                  </a:moveTo>
                  <a:cubicBezTo>
                    <a:pt x="36" y="0"/>
                    <a:pt x="0" y="36"/>
                    <a:pt x="0" y="84"/>
                  </a:cubicBezTo>
                  <a:cubicBezTo>
                    <a:pt x="0" y="119"/>
                    <a:pt x="36" y="155"/>
                    <a:pt x="72" y="155"/>
                  </a:cubicBezTo>
                  <a:cubicBezTo>
                    <a:pt x="119" y="155"/>
                    <a:pt x="155" y="119"/>
                    <a:pt x="155" y="84"/>
                  </a:cubicBezTo>
                  <a:cubicBezTo>
                    <a:pt x="155" y="36"/>
                    <a:pt x="119"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10"/>
            <p:cNvSpPr/>
            <p:nvPr/>
          </p:nvSpPr>
          <p:spPr>
            <a:xfrm>
              <a:off x="5035000" y="3059463"/>
              <a:ext cx="3900" cy="3875"/>
            </a:xfrm>
            <a:custGeom>
              <a:avLst/>
              <a:gdLst/>
              <a:ahLst/>
              <a:cxnLst/>
              <a:rect l="l" t="t" r="r" b="b"/>
              <a:pathLst>
                <a:path w="156" h="155" extrusionOk="0">
                  <a:moveTo>
                    <a:pt x="72" y="0"/>
                  </a:moveTo>
                  <a:cubicBezTo>
                    <a:pt x="36" y="0"/>
                    <a:pt x="0" y="36"/>
                    <a:pt x="0" y="71"/>
                  </a:cubicBezTo>
                  <a:cubicBezTo>
                    <a:pt x="0" y="119"/>
                    <a:pt x="36" y="155"/>
                    <a:pt x="72" y="155"/>
                  </a:cubicBezTo>
                  <a:cubicBezTo>
                    <a:pt x="119" y="155"/>
                    <a:pt x="155" y="119"/>
                    <a:pt x="155" y="71"/>
                  </a:cubicBezTo>
                  <a:cubicBezTo>
                    <a:pt x="155" y="36"/>
                    <a:pt x="119"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10"/>
            <p:cNvSpPr/>
            <p:nvPr/>
          </p:nvSpPr>
          <p:spPr>
            <a:xfrm>
              <a:off x="5035000" y="3044263"/>
              <a:ext cx="3900" cy="3600"/>
            </a:xfrm>
            <a:custGeom>
              <a:avLst/>
              <a:gdLst/>
              <a:ahLst/>
              <a:cxnLst/>
              <a:rect l="l" t="t" r="r" b="b"/>
              <a:pathLst>
                <a:path w="156" h="144" extrusionOk="0">
                  <a:moveTo>
                    <a:pt x="72" y="1"/>
                  </a:moveTo>
                  <a:cubicBezTo>
                    <a:pt x="36" y="1"/>
                    <a:pt x="0" y="25"/>
                    <a:pt x="0" y="72"/>
                  </a:cubicBezTo>
                  <a:cubicBezTo>
                    <a:pt x="0" y="120"/>
                    <a:pt x="36" y="144"/>
                    <a:pt x="72" y="144"/>
                  </a:cubicBezTo>
                  <a:cubicBezTo>
                    <a:pt x="119" y="144"/>
                    <a:pt x="155" y="120"/>
                    <a:pt x="155" y="72"/>
                  </a:cubicBezTo>
                  <a:cubicBezTo>
                    <a:pt x="155" y="25"/>
                    <a:pt x="119"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10"/>
            <p:cNvSpPr/>
            <p:nvPr/>
          </p:nvSpPr>
          <p:spPr>
            <a:xfrm>
              <a:off x="5035000" y="3029088"/>
              <a:ext cx="3900" cy="3600"/>
            </a:xfrm>
            <a:custGeom>
              <a:avLst/>
              <a:gdLst/>
              <a:ahLst/>
              <a:cxnLst/>
              <a:rect l="l" t="t" r="r" b="b"/>
              <a:pathLst>
                <a:path w="156" h="144" extrusionOk="0">
                  <a:moveTo>
                    <a:pt x="72" y="1"/>
                  </a:moveTo>
                  <a:cubicBezTo>
                    <a:pt x="36" y="1"/>
                    <a:pt x="0" y="24"/>
                    <a:pt x="0" y="72"/>
                  </a:cubicBezTo>
                  <a:cubicBezTo>
                    <a:pt x="0" y="120"/>
                    <a:pt x="36" y="143"/>
                    <a:pt x="72" y="143"/>
                  </a:cubicBezTo>
                  <a:cubicBezTo>
                    <a:pt x="119" y="143"/>
                    <a:pt x="155" y="120"/>
                    <a:pt x="155" y="72"/>
                  </a:cubicBezTo>
                  <a:cubicBezTo>
                    <a:pt x="155" y="24"/>
                    <a:pt x="119"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10"/>
            <p:cNvSpPr/>
            <p:nvPr/>
          </p:nvSpPr>
          <p:spPr>
            <a:xfrm>
              <a:off x="5035000" y="3013613"/>
              <a:ext cx="3900" cy="3900"/>
            </a:xfrm>
            <a:custGeom>
              <a:avLst/>
              <a:gdLst/>
              <a:ahLst/>
              <a:cxnLst/>
              <a:rect l="l" t="t" r="r" b="b"/>
              <a:pathLst>
                <a:path w="156" h="156" extrusionOk="0">
                  <a:moveTo>
                    <a:pt x="72" y="0"/>
                  </a:moveTo>
                  <a:cubicBezTo>
                    <a:pt x="36" y="0"/>
                    <a:pt x="0" y="36"/>
                    <a:pt x="0" y="84"/>
                  </a:cubicBezTo>
                  <a:cubicBezTo>
                    <a:pt x="0" y="120"/>
                    <a:pt x="36" y="155"/>
                    <a:pt x="72" y="155"/>
                  </a:cubicBezTo>
                  <a:cubicBezTo>
                    <a:pt x="119" y="155"/>
                    <a:pt x="155" y="120"/>
                    <a:pt x="155" y="84"/>
                  </a:cubicBezTo>
                  <a:cubicBezTo>
                    <a:pt x="155" y="36"/>
                    <a:pt x="119"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10"/>
            <p:cNvSpPr/>
            <p:nvPr/>
          </p:nvSpPr>
          <p:spPr>
            <a:xfrm>
              <a:off x="5035000" y="2998438"/>
              <a:ext cx="3900" cy="3900"/>
            </a:xfrm>
            <a:custGeom>
              <a:avLst/>
              <a:gdLst/>
              <a:ahLst/>
              <a:cxnLst/>
              <a:rect l="l" t="t" r="r" b="b"/>
              <a:pathLst>
                <a:path w="156" h="156" extrusionOk="0">
                  <a:moveTo>
                    <a:pt x="72" y="0"/>
                  </a:moveTo>
                  <a:cubicBezTo>
                    <a:pt x="36" y="0"/>
                    <a:pt x="0" y="36"/>
                    <a:pt x="0" y="72"/>
                  </a:cubicBezTo>
                  <a:cubicBezTo>
                    <a:pt x="0" y="119"/>
                    <a:pt x="36" y="155"/>
                    <a:pt x="72" y="155"/>
                  </a:cubicBezTo>
                  <a:cubicBezTo>
                    <a:pt x="119" y="155"/>
                    <a:pt x="155" y="119"/>
                    <a:pt x="155" y="72"/>
                  </a:cubicBezTo>
                  <a:cubicBezTo>
                    <a:pt x="155" y="36"/>
                    <a:pt x="119"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10"/>
            <p:cNvSpPr/>
            <p:nvPr/>
          </p:nvSpPr>
          <p:spPr>
            <a:xfrm>
              <a:off x="5018025" y="3135663"/>
              <a:ext cx="3900" cy="3875"/>
            </a:xfrm>
            <a:custGeom>
              <a:avLst/>
              <a:gdLst/>
              <a:ahLst/>
              <a:cxnLst/>
              <a:rect l="l" t="t" r="r" b="b"/>
              <a:pathLst>
                <a:path w="156" h="155" extrusionOk="0">
                  <a:moveTo>
                    <a:pt x="84" y="0"/>
                  </a:moveTo>
                  <a:cubicBezTo>
                    <a:pt x="48" y="0"/>
                    <a:pt x="1" y="36"/>
                    <a:pt x="13" y="83"/>
                  </a:cubicBezTo>
                  <a:cubicBezTo>
                    <a:pt x="13" y="119"/>
                    <a:pt x="48" y="155"/>
                    <a:pt x="84" y="155"/>
                  </a:cubicBezTo>
                  <a:cubicBezTo>
                    <a:pt x="132" y="155"/>
                    <a:pt x="155" y="119"/>
                    <a:pt x="155" y="83"/>
                  </a:cubicBezTo>
                  <a:cubicBezTo>
                    <a:pt x="155" y="36"/>
                    <a:pt x="132" y="0"/>
                    <a:pt x="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10"/>
            <p:cNvSpPr/>
            <p:nvPr/>
          </p:nvSpPr>
          <p:spPr>
            <a:xfrm>
              <a:off x="5018025" y="3120463"/>
              <a:ext cx="3900" cy="3900"/>
            </a:xfrm>
            <a:custGeom>
              <a:avLst/>
              <a:gdLst/>
              <a:ahLst/>
              <a:cxnLst/>
              <a:rect l="l" t="t" r="r" b="b"/>
              <a:pathLst>
                <a:path w="156" h="156" extrusionOk="0">
                  <a:moveTo>
                    <a:pt x="84" y="1"/>
                  </a:moveTo>
                  <a:cubicBezTo>
                    <a:pt x="48" y="1"/>
                    <a:pt x="1" y="37"/>
                    <a:pt x="13" y="72"/>
                  </a:cubicBezTo>
                  <a:cubicBezTo>
                    <a:pt x="13" y="120"/>
                    <a:pt x="48" y="156"/>
                    <a:pt x="84" y="156"/>
                  </a:cubicBezTo>
                  <a:cubicBezTo>
                    <a:pt x="132" y="156"/>
                    <a:pt x="155" y="120"/>
                    <a:pt x="155" y="72"/>
                  </a:cubicBezTo>
                  <a:cubicBezTo>
                    <a:pt x="155" y="37"/>
                    <a:pt x="132" y="1"/>
                    <a:pt x="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10"/>
            <p:cNvSpPr/>
            <p:nvPr/>
          </p:nvSpPr>
          <p:spPr>
            <a:xfrm>
              <a:off x="5018025" y="3105288"/>
              <a:ext cx="3900" cy="3600"/>
            </a:xfrm>
            <a:custGeom>
              <a:avLst/>
              <a:gdLst/>
              <a:ahLst/>
              <a:cxnLst/>
              <a:rect l="l" t="t" r="r" b="b"/>
              <a:pathLst>
                <a:path w="156" h="144" extrusionOk="0">
                  <a:moveTo>
                    <a:pt x="84" y="1"/>
                  </a:moveTo>
                  <a:cubicBezTo>
                    <a:pt x="48" y="1"/>
                    <a:pt x="1" y="24"/>
                    <a:pt x="13" y="72"/>
                  </a:cubicBezTo>
                  <a:cubicBezTo>
                    <a:pt x="13" y="120"/>
                    <a:pt x="48" y="143"/>
                    <a:pt x="84" y="143"/>
                  </a:cubicBezTo>
                  <a:cubicBezTo>
                    <a:pt x="132" y="143"/>
                    <a:pt x="155" y="120"/>
                    <a:pt x="155" y="72"/>
                  </a:cubicBezTo>
                  <a:cubicBezTo>
                    <a:pt x="155" y="24"/>
                    <a:pt x="132" y="1"/>
                    <a:pt x="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10"/>
            <p:cNvSpPr/>
            <p:nvPr/>
          </p:nvSpPr>
          <p:spPr>
            <a:xfrm>
              <a:off x="5018325" y="3090113"/>
              <a:ext cx="3600" cy="3600"/>
            </a:xfrm>
            <a:custGeom>
              <a:avLst/>
              <a:gdLst/>
              <a:ahLst/>
              <a:cxnLst/>
              <a:rect l="l" t="t" r="r" b="b"/>
              <a:pathLst>
                <a:path w="144" h="144" extrusionOk="0">
                  <a:moveTo>
                    <a:pt x="72" y="0"/>
                  </a:moveTo>
                  <a:cubicBezTo>
                    <a:pt x="36" y="0"/>
                    <a:pt x="1" y="24"/>
                    <a:pt x="1" y="72"/>
                  </a:cubicBezTo>
                  <a:cubicBezTo>
                    <a:pt x="1" y="119"/>
                    <a:pt x="36" y="143"/>
                    <a:pt x="72" y="143"/>
                  </a:cubicBezTo>
                  <a:cubicBezTo>
                    <a:pt x="120" y="143"/>
                    <a:pt x="143" y="119"/>
                    <a:pt x="143" y="72"/>
                  </a:cubicBezTo>
                  <a:cubicBezTo>
                    <a:pt x="143" y="24"/>
                    <a:pt x="120"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10"/>
            <p:cNvSpPr/>
            <p:nvPr/>
          </p:nvSpPr>
          <p:spPr>
            <a:xfrm>
              <a:off x="5018325" y="3074638"/>
              <a:ext cx="3600" cy="3900"/>
            </a:xfrm>
            <a:custGeom>
              <a:avLst/>
              <a:gdLst/>
              <a:ahLst/>
              <a:cxnLst/>
              <a:rect l="l" t="t" r="r" b="b"/>
              <a:pathLst>
                <a:path w="144" h="156" extrusionOk="0">
                  <a:moveTo>
                    <a:pt x="72" y="0"/>
                  </a:moveTo>
                  <a:cubicBezTo>
                    <a:pt x="36" y="0"/>
                    <a:pt x="1" y="36"/>
                    <a:pt x="1" y="84"/>
                  </a:cubicBezTo>
                  <a:cubicBezTo>
                    <a:pt x="1" y="119"/>
                    <a:pt x="36" y="155"/>
                    <a:pt x="72" y="155"/>
                  </a:cubicBezTo>
                  <a:cubicBezTo>
                    <a:pt x="120" y="155"/>
                    <a:pt x="143" y="119"/>
                    <a:pt x="143" y="84"/>
                  </a:cubicBezTo>
                  <a:cubicBezTo>
                    <a:pt x="143" y="36"/>
                    <a:pt x="120"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10"/>
            <p:cNvSpPr/>
            <p:nvPr/>
          </p:nvSpPr>
          <p:spPr>
            <a:xfrm>
              <a:off x="5018325" y="3059463"/>
              <a:ext cx="3600" cy="3875"/>
            </a:xfrm>
            <a:custGeom>
              <a:avLst/>
              <a:gdLst/>
              <a:ahLst/>
              <a:cxnLst/>
              <a:rect l="l" t="t" r="r" b="b"/>
              <a:pathLst>
                <a:path w="144" h="155" extrusionOk="0">
                  <a:moveTo>
                    <a:pt x="72" y="0"/>
                  </a:moveTo>
                  <a:cubicBezTo>
                    <a:pt x="36" y="0"/>
                    <a:pt x="1" y="36"/>
                    <a:pt x="1" y="71"/>
                  </a:cubicBezTo>
                  <a:cubicBezTo>
                    <a:pt x="1" y="119"/>
                    <a:pt x="36" y="155"/>
                    <a:pt x="72" y="155"/>
                  </a:cubicBezTo>
                  <a:cubicBezTo>
                    <a:pt x="120" y="155"/>
                    <a:pt x="143" y="119"/>
                    <a:pt x="143" y="71"/>
                  </a:cubicBezTo>
                  <a:cubicBezTo>
                    <a:pt x="143" y="36"/>
                    <a:pt x="120"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10"/>
            <p:cNvSpPr/>
            <p:nvPr/>
          </p:nvSpPr>
          <p:spPr>
            <a:xfrm>
              <a:off x="5018025" y="3044263"/>
              <a:ext cx="3900" cy="3600"/>
            </a:xfrm>
            <a:custGeom>
              <a:avLst/>
              <a:gdLst/>
              <a:ahLst/>
              <a:cxnLst/>
              <a:rect l="l" t="t" r="r" b="b"/>
              <a:pathLst>
                <a:path w="156" h="144" extrusionOk="0">
                  <a:moveTo>
                    <a:pt x="84" y="1"/>
                  </a:moveTo>
                  <a:cubicBezTo>
                    <a:pt x="48" y="1"/>
                    <a:pt x="1" y="25"/>
                    <a:pt x="13" y="72"/>
                  </a:cubicBezTo>
                  <a:cubicBezTo>
                    <a:pt x="13" y="120"/>
                    <a:pt x="48" y="144"/>
                    <a:pt x="84" y="144"/>
                  </a:cubicBezTo>
                  <a:cubicBezTo>
                    <a:pt x="132" y="144"/>
                    <a:pt x="155" y="120"/>
                    <a:pt x="155" y="72"/>
                  </a:cubicBezTo>
                  <a:cubicBezTo>
                    <a:pt x="155" y="25"/>
                    <a:pt x="132" y="1"/>
                    <a:pt x="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10"/>
            <p:cNvSpPr/>
            <p:nvPr/>
          </p:nvSpPr>
          <p:spPr>
            <a:xfrm>
              <a:off x="5018025" y="3029088"/>
              <a:ext cx="3900" cy="3600"/>
            </a:xfrm>
            <a:custGeom>
              <a:avLst/>
              <a:gdLst/>
              <a:ahLst/>
              <a:cxnLst/>
              <a:rect l="l" t="t" r="r" b="b"/>
              <a:pathLst>
                <a:path w="156" h="144" extrusionOk="0">
                  <a:moveTo>
                    <a:pt x="84" y="1"/>
                  </a:moveTo>
                  <a:cubicBezTo>
                    <a:pt x="48" y="1"/>
                    <a:pt x="1" y="24"/>
                    <a:pt x="13" y="72"/>
                  </a:cubicBezTo>
                  <a:cubicBezTo>
                    <a:pt x="13" y="120"/>
                    <a:pt x="48" y="143"/>
                    <a:pt x="84" y="143"/>
                  </a:cubicBezTo>
                  <a:cubicBezTo>
                    <a:pt x="132" y="143"/>
                    <a:pt x="155" y="120"/>
                    <a:pt x="155" y="72"/>
                  </a:cubicBezTo>
                  <a:cubicBezTo>
                    <a:pt x="155" y="24"/>
                    <a:pt x="132" y="1"/>
                    <a:pt x="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10"/>
            <p:cNvSpPr/>
            <p:nvPr/>
          </p:nvSpPr>
          <p:spPr>
            <a:xfrm>
              <a:off x="5018025" y="3013613"/>
              <a:ext cx="3900" cy="3900"/>
            </a:xfrm>
            <a:custGeom>
              <a:avLst/>
              <a:gdLst/>
              <a:ahLst/>
              <a:cxnLst/>
              <a:rect l="l" t="t" r="r" b="b"/>
              <a:pathLst>
                <a:path w="156" h="156" extrusionOk="0">
                  <a:moveTo>
                    <a:pt x="84" y="0"/>
                  </a:moveTo>
                  <a:cubicBezTo>
                    <a:pt x="48" y="0"/>
                    <a:pt x="1" y="36"/>
                    <a:pt x="13" y="84"/>
                  </a:cubicBezTo>
                  <a:cubicBezTo>
                    <a:pt x="13" y="120"/>
                    <a:pt x="48" y="155"/>
                    <a:pt x="84" y="155"/>
                  </a:cubicBezTo>
                  <a:cubicBezTo>
                    <a:pt x="132" y="155"/>
                    <a:pt x="155" y="120"/>
                    <a:pt x="155" y="84"/>
                  </a:cubicBezTo>
                  <a:cubicBezTo>
                    <a:pt x="155" y="36"/>
                    <a:pt x="132" y="0"/>
                    <a:pt x="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10"/>
            <p:cNvSpPr/>
            <p:nvPr/>
          </p:nvSpPr>
          <p:spPr>
            <a:xfrm>
              <a:off x="5001350" y="3120463"/>
              <a:ext cx="3600" cy="3900"/>
            </a:xfrm>
            <a:custGeom>
              <a:avLst/>
              <a:gdLst/>
              <a:ahLst/>
              <a:cxnLst/>
              <a:rect l="l" t="t" r="r" b="b"/>
              <a:pathLst>
                <a:path w="144" h="156" extrusionOk="0">
                  <a:moveTo>
                    <a:pt x="72" y="1"/>
                  </a:moveTo>
                  <a:cubicBezTo>
                    <a:pt x="25" y="1"/>
                    <a:pt x="1" y="37"/>
                    <a:pt x="1" y="72"/>
                  </a:cubicBezTo>
                  <a:cubicBezTo>
                    <a:pt x="1" y="120"/>
                    <a:pt x="25" y="156"/>
                    <a:pt x="72" y="156"/>
                  </a:cubicBezTo>
                  <a:cubicBezTo>
                    <a:pt x="120" y="156"/>
                    <a:pt x="144" y="120"/>
                    <a:pt x="144" y="72"/>
                  </a:cubicBezTo>
                  <a:cubicBezTo>
                    <a:pt x="144" y="37"/>
                    <a:pt x="120"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10"/>
            <p:cNvSpPr/>
            <p:nvPr/>
          </p:nvSpPr>
          <p:spPr>
            <a:xfrm>
              <a:off x="5001350" y="3105288"/>
              <a:ext cx="3600" cy="3600"/>
            </a:xfrm>
            <a:custGeom>
              <a:avLst/>
              <a:gdLst/>
              <a:ahLst/>
              <a:cxnLst/>
              <a:rect l="l" t="t" r="r" b="b"/>
              <a:pathLst>
                <a:path w="144" h="144" extrusionOk="0">
                  <a:moveTo>
                    <a:pt x="72" y="1"/>
                  </a:moveTo>
                  <a:cubicBezTo>
                    <a:pt x="25" y="1"/>
                    <a:pt x="1" y="24"/>
                    <a:pt x="1" y="72"/>
                  </a:cubicBezTo>
                  <a:cubicBezTo>
                    <a:pt x="1" y="120"/>
                    <a:pt x="25" y="143"/>
                    <a:pt x="72" y="143"/>
                  </a:cubicBezTo>
                  <a:cubicBezTo>
                    <a:pt x="120" y="143"/>
                    <a:pt x="144" y="120"/>
                    <a:pt x="144" y="72"/>
                  </a:cubicBezTo>
                  <a:cubicBezTo>
                    <a:pt x="144" y="24"/>
                    <a:pt x="120"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10"/>
            <p:cNvSpPr/>
            <p:nvPr/>
          </p:nvSpPr>
          <p:spPr>
            <a:xfrm>
              <a:off x="5001350" y="3090113"/>
              <a:ext cx="3600" cy="3600"/>
            </a:xfrm>
            <a:custGeom>
              <a:avLst/>
              <a:gdLst/>
              <a:ahLst/>
              <a:cxnLst/>
              <a:rect l="l" t="t" r="r" b="b"/>
              <a:pathLst>
                <a:path w="144" h="144" extrusionOk="0">
                  <a:moveTo>
                    <a:pt x="72" y="0"/>
                  </a:moveTo>
                  <a:cubicBezTo>
                    <a:pt x="25" y="0"/>
                    <a:pt x="1" y="24"/>
                    <a:pt x="1" y="72"/>
                  </a:cubicBezTo>
                  <a:cubicBezTo>
                    <a:pt x="1" y="119"/>
                    <a:pt x="25" y="143"/>
                    <a:pt x="72" y="143"/>
                  </a:cubicBezTo>
                  <a:cubicBezTo>
                    <a:pt x="120" y="143"/>
                    <a:pt x="144" y="119"/>
                    <a:pt x="144" y="72"/>
                  </a:cubicBezTo>
                  <a:cubicBezTo>
                    <a:pt x="144" y="24"/>
                    <a:pt x="120"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10"/>
            <p:cNvSpPr/>
            <p:nvPr/>
          </p:nvSpPr>
          <p:spPr>
            <a:xfrm>
              <a:off x="5001350" y="3074638"/>
              <a:ext cx="3600" cy="3900"/>
            </a:xfrm>
            <a:custGeom>
              <a:avLst/>
              <a:gdLst/>
              <a:ahLst/>
              <a:cxnLst/>
              <a:rect l="l" t="t" r="r" b="b"/>
              <a:pathLst>
                <a:path w="144" h="156" extrusionOk="0">
                  <a:moveTo>
                    <a:pt x="72" y="0"/>
                  </a:moveTo>
                  <a:cubicBezTo>
                    <a:pt x="25" y="0"/>
                    <a:pt x="1" y="36"/>
                    <a:pt x="1" y="84"/>
                  </a:cubicBezTo>
                  <a:cubicBezTo>
                    <a:pt x="1" y="119"/>
                    <a:pt x="25" y="155"/>
                    <a:pt x="72" y="155"/>
                  </a:cubicBezTo>
                  <a:cubicBezTo>
                    <a:pt x="120" y="155"/>
                    <a:pt x="144" y="119"/>
                    <a:pt x="144" y="84"/>
                  </a:cubicBezTo>
                  <a:cubicBezTo>
                    <a:pt x="144" y="36"/>
                    <a:pt x="120"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10"/>
            <p:cNvSpPr/>
            <p:nvPr/>
          </p:nvSpPr>
          <p:spPr>
            <a:xfrm>
              <a:off x="5001350" y="3059463"/>
              <a:ext cx="3600" cy="3875"/>
            </a:xfrm>
            <a:custGeom>
              <a:avLst/>
              <a:gdLst/>
              <a:ahLst/>
              <a:cxnLst/>
              <a:rect l="l" t="t" r="r" b="b"/>
              <a:pathLst>
                <a:path w="144" h="155" extrusionOk="0">
                  <a:moveTo>
                    <a:pt x="72" y="0"/>
                  </a:moveTo>
                  <a:cubicBezTo>
                    <a:pt x="25" y="0"/>
                    <a:pt x="1" y="36"/>
                    <a:pt x="1" y="71"/>
                  </a:cubicBezTo>
                  <a:cubicBezTo>
                    <a:pt x="1" y="119"/>
                    <a:pt x="25" y="155"/>
                    <a:pt x="72" y="155"/>
                  </a:cubicBezTo>
                  <a:cubicBezTo>
                    <a:pt x="120" y="155"/>
                    <a:pt x="144" y="119"/>
                    <a:pt x="144" y="71"/>
                  </a:cubicBezTo>
                  <a:cubicBezTo>
                    <a:pt x="144" y="36"/>
                    <a:pt x="120"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10"/>
            <p:cNvSpPr/>
            <p:nvPr/>
          </p:nvSpPr>
          <p:spPr>
            <a:xfrm>
              <a:off x="5001350" y="3044263"/>
              <a:ext cx="3600" cy="3600"/>
            </a:xfrm>
            <a:custGeom>
              <a:avLst/>
              <a:gdLst/>
              <a:ahLst/>
              <a:cxnLst/>
              <a:rect l="l" t="t" r="r" b="b"/>
              <a:pathLst>
                <a:path w="144" h="144" extrusionOk="0">
                  <a:moveTo>
                    <a:pt x="72" y="1"/>
                  </a:moveTo>
                  <a:cubicBezTo>
                    <a:pt x="25" y="1"/>
                    <a:pt x="1" y="25"/>
                    <a:pt x="1" y="72"/>
                  </a:cubicBezTo>
                  <a:cubicBezTo>
                    <a:pt x="1" y="120"/>
                    <a:pt x="25" y="144"/>
                    <a:pt x="72" y="144"/>
                  </a:cubicBezTo>
                  <a:cubicBezTo>
                    <a:pt x="120" y="144"/>
                    <a:pt x="144" y="120"/>
                    <a:pt x="144" y="72"/>
                  </a:cubicBezTo>
                  <a:cubicBezTo>
                    <a:pt x="144" y="25"/>
                    <a:pt x="120"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10"/>
            <p:cNvSpPr/>
            <p:nvPr/>
          </p:nvSpPr>
          <p:spPr>
            <a:xfrm>
              <a:off x="5001350" y="3029088"/>
              <a:ext cx="3600" cy="3600"/>
            </a:xfrm>
            <a:custGeom>
              <a:avLst/>
              <a:gdLst/>
              <a:ahLst/>
              <a:cxnLst/>
              <a:rect l="l" t="t" r="r" b="b"/>
              <a:pathLst>
                <a:path w="144" h="144" extrusionOk="0">
                  <a:moveTo>
                    <a:pt x="72" y="1"/>
                  </a:moveTo>
                  <a:cubicBezTo>
                    <a:pt x="25" y="1"/>
                    <a:pt x="1" y="24"/>
                    <a:pt x="1" y="72"/>
                  </a:cubicBezTo>
                  <a:cubicBezTo>
                    <a:pt x="1" y="120"/>
                    <a:pt x="25" y="143"/>
                    <a:pt x="72" y="143"/>
                  </a:cubicBezTo>
                  <a:cubicBezTo>
                    <a:pt x="120" y="143"/>
                    <a:pt x="144" y="120"/>
                    <a:pt x="144" y="72"/>
                  </a:cubicBezTo>
                  <a:cubicBezTo>
                    <a:pt x="144" y="24"/>
                    <a:pt x="120"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10"/>
            <p:cNvSpPr/>
            <p:nvPr/>
          </p:nvSpPr>
          <p:spPr>
            <a:xfrm>
              <a:off x="4984100" y="3105288"/>
              <a:ext cx="3900" cy="3600"/>
            </a:xfrm>
            <a:custGeom>
              <a:avLst/>
              <a:gdLst/>
              <a:ahLst/>
              <a:cxnLst/>
              <a:rect l="l" t="t" r="r" b="b"/>
              <a:pathLst>
                <a:path w="156" h="144" extrusionOk="0">
                  <a:moveTo>
                    <a:pt x="72" y="1"/>
                  </a:moveTo>
                  <a:cubicBezTo>
                    <a:pt x="48" y="1"/>
                    <a:pt x="0" y="24"/>
                    <a:pt x="0" y="72"/>
                  </a:cubicBezTo>
                  <a:cubicBezTo>
                    <a:pt x="0" y="120"/>
                    <a:pt x="36" y="143"/>
                    <a:pt x="72" y="143"/>
                  </a:cubicBezTo>
                  <a:cubicBezTo>
                    <a:pt x="119" y="143"/>
                    <a:pt x="155" y="120"/>
                    <a:pt x="155" y="72"/>
                  </a:cubicBezTo>
                  <a:cubicBezTo>
                    <a:pt x="155" y="24"/>
                    <a:pt x="119"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10"/>
            <p:cNvSpPr/>
            <p:nvPr/>
          </p:nvSpPr>
          <p:spPr>
            <a:xfrm>
              <a:off x="4984100" y="3090113"/>
              <a:ext cx="3900" cy="3600"/>
            </a:xfrm>
            <a:custGeom>
              <a:avLst/>
              <a:gdLst/>
              <a:ahLst/>
              <a:cxnLst/>
              <a:rect l="l" t="t" r="r" b="b"/>
              <a:pathLst>
                <a:path w="156" h="144" extrusionOk="0">
                  <a:moveTo>
                    <a:pt x="72" y="0"/>
                  </a:moveTo>
                  <a:cubicBezTo>
                    <a:pt x="48" y="0"/>
                    <a:pt x="0" y="24"/>
                    <a:pt x="0" y="72"/>
                  </a:cubicBezTo>
                  <a:cubicBezTo>
                    <a:pt x="0" y="119"/>
                    <a:pt x="36" y="143"/>
                    <a:pt x="72" y="143"/>
                  </a:cubicBezTo>
                  <a:cubicBezTo>
                    <a:pt x="119" y="143"/>
                    <a:pt x="155" y="119"/>
                    <a:pt x="155" y="72"/>
                  </a:cubicBezTo>
                  <a:cubicBezTo>
                    <a:pt x="155" y="24"/>
                    <a:pt x="119"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10"/>
            <p:cNvSpPr/>
            <p:nvPr/>
          </p:nvSpPr>
          <p:spPr>
            <a:xfrm>
              <a:off x="4984100" y="3074638"/>
              <a:ext cx="3900" cy="3900"/>
            </a:xfrm>
            <a:custGeom>
              <a:avLst/>
              <a:gdLst/>
              <a:ahLst/>
              <a:cxnLst/>
              <a:rect l="l" t="t" r="r" b="b"/>
              <a:pathLst>
                <a:path w="156" h="156" extrusionOk="0">
                  <a:moveTo>
                    <a:pt x="72" y="0"/>
                  </a:moveTo>
                  <a:cubicBezTo>
                    <a:pt x="48" y="0"/>
                    <a:pt x="0" y="36"/>
                    <a:pt x="0" y="84"/>
                  </a:cubicBezTo>
                  <a:cubicBezTo>
                    <a:pt x="0" y="119"/>
                    <a:pt x="36" y="155"/>
                    <a:pt x="72" y="155"/>
                  </a:cubicBezTo>
                  <a:cubicBezTo>
                    <a:pt x="119" y="155"/>
                    <a:pt x="155" y="119"/>
                    <a:pt x="155" y="84"/>
                  </a:cubicBezTo>
                  <a:cubicBezTo>
                    <a:pt x="155" y="36"/>
                    <a:pt x="119"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10"/>
            <p:cNvSpPr/>
            <p:nvPr/>
          </p:nvSpPr>
          <p:spPr>
            <a:xfrm>
              <a:off x="4984100" y="3059463"/>
              <a:ext cx="3900" cy="3875"/>
            </a:xfrm>
            <a:custGeom>
              <a:avLst/>
              <a:gdLst/>
              <a:ahLst/>
              <a:cxnLst/>
              <a:rect l="l" t="t" r="r" b="b"/>
              <a:pathLst>
                <a:path w="156" h="155" extrusionOk="0">
                  <a:moveTo>
                    <a:pt x="72" y="0"/>
                  </a:moveTo>
                  <a:cubicBezTo>
                    <a:pt x="48" y="0"/>
                    <a:pt x="0" y="36"/>
                    <a:pt x="0" y="71"/>
                  </a:cubicBezTo>
                  <a:cubicBezTo>
                    <a:pt x="0" y="119"/>
                    <a:pt x="36" y="155"/>
                    <a:pt x="72" y="155"/>
                  </a:cubicBezTo>
                  <a:cubicBezTo>
                    <a:pt x="119" y="155"/>
                    <a:pt x="155" y="119"/>
                    <a:pt x="155" y="71"/>
                  </a:cubicBezTo>
                  <a:cubicBezTo>
                    <a:pt x="155" y="36"/>
                    <a:pt x="119"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10"/>
            <p:cNvSpPr/>
            <p:nvPr/>
          </p:nvSpPr>
          <p:spPr>
            <a:xfrm>
              <a:off x="4984100" y="3044263"/>
              <a:ext cx="3900" cy="3600"/>
            </a:xfrm>
            <a:custGeom>
              <a:avLst/>
              <a:gdLst/>
              <a:ahLst/>
              <a:cxnLst/>
              <a:rect l="l" t="t" r="r" b="b"/>
              <a:pathLst>
                <a:path w="156" h="144" extrusionOk="0">
                  <a:moveTo>
                    <a:pt x="72" y="1"/>
                  </a:moveTo>
                  <a:cubicBezTo>
                    <a:pt x="48" y="1"/>
                    <a:pt x="0" y="25"/>
                    <a:pt x="0" y="72"/>
                  </a:cubicBezTo>
                  <a:cubicBezTo>
                    <a:pt x="0" y="120"/>
                    <a:pt x="36" y="144"/>
                    <a:pt x="72" y="144"/>
                  </a:cubicBezTo>
                  <a:cubicBezTo>
                    <a:pt x="119" y="144"/>
                    <a:pt x="155" y="120"/>
                    <a:pt x="155" y="72"/>
                  </a:cubicBezTo>
                  <a:cubicBezTo>
                    <a:pt x="155" y="25"/>
                    <a:pt x="119"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10"/>
            <p:cNvSpPr/>
            <p:nvPr/>
          </p:nvSpPr>
          <p:spPr>
            <a:xfrm>
              <a:off x="4967425" y="3090113"/>
              <a:ext cx="3600" cy="3600"/>
            </a:xfrm>
            <a:custGeom>
              <a:avLst/>
              <a:gdLst/>
              <a:ahLst/>
              <a:cxnLst/>
              <a:rect l="l" t="t" r="r" b="b"/>
              <a:pathLst>
                <a:path w="144" h="144" extrusionOk="0">
                  <a:moveTo>
                    <a:pt x="72" y="0"/>
                  </a:moveTo>
                  <a:cubicBezTo>
                    <a:pt x="24" y="0"/>
                    <a:pt x="1" y="24"/>
                    <a:pt x="1" y="72"/>
                  </a:cubicBezTo>
                  <a:cubicBezTo>
                    <a:pt x="1" y="119"/>
                    <a:pt x="24" y="143"/>
                    <a:pt x="72" y="143"/>
                  </a:cubicBezTo>
                  <a:cubicBezTo>
                    <a:pt x="120" y="143"/>
                    <a:pt x="143" y="119"/>
                    <a:pt x="143" y="72"/>
                  </a:cubicBezTo>
                  <a:cubicBezTo>
                    <a:pt x="143" y="24"/>
                    <a:pt x="120"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10"/>
            <p:cNvSpPr/>
            <p:nvPr/>
          </p:nvSpPr>
          <p:spPr>
            <a:xfrm>
              <a:off x="4967425" y="3074638"/>
              <a:ext cx="3600" cy="3900"/>
            </a:xfrm>
            <a:custGeom>
              <a:avLst/>
              <a:gdLst/>
              <a:ahLst/>
              <a:cxnLst/>
              <a:rect l="l" t="t" r="r" b="b"/>
              <a:pathLst>
                <a:path w="144" h="156" extrusionOk="0">
                  <a:moveTo>
                    <a:pt x="72" y="0"/>
                  </a:moveTo>
                  <a:cubicBezTo>
                    <a:pt x="24" y="0"/>
                    <a:pt x="1" y="36"/>
                    <a:pt x="1" y="84"/>
                  </a:cubicBezTo>
                  <a:cubicBezTo>
                    <a:pt x="1" y="119"/>
                    <a:pt x="24" y="155"/>
                    <a:pt x="72" y="155"/>
                  </a:cubicBezTo>
                  <a:cubicBezTo>
                    <a:pt x="120" y="155"/>
                    <a:pt x="143" y="119"/>
                    <a:pt x="143" y="84"/>
                  </a:cubicBezTo>
                  <a:cubicBezTo>
                    <a:pt x="143" y="36"/>
                    <a:pt x="120"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10"/>
            <p:cNvSpPr/>
            <p:nvPr/>
          </p:nvSpPr>
          <p:spPr>
            <a:xfrm>
              <a:off x="4967425" y="3059463"/>
              <a:ext cx="3600" cy="3875"/>
            </a:xfrm>
            <a:custGeom>
              <a:avLst/>
              <a:gdLst/>
              <a:ahLst/>
              <a:cxnLst/>
              <a:rect l="l" t="t" r="r" b="b"/>
              <a:pathLst>
                <a:path w="144" h="155" extrusionOk="0">
                  <a:moveTo>
                    <a:pt x="72" y="0"/>
                  </a:moveTo>
                  <a:cubicBezTo>
                    <a:pt x="24" y="0"/>
                    <a:pt x="1" y="36"/>
                    <a:pt x="1" y="71"/>
                  </a:cubicBezTo>
                  <a:cubicBezTo>
                    <a:pt x="1" y="119"/>
                    <a:pt x="24" y="155"/>
                    <a:pt x="72" y="155"/>
                  </a:cubicBezTo>
                  <a:cubicBezTo>
                    <a:pt x="120" y="155"/>
                    <a:pt x="143" y="119"/>
                    <a:pt x="143" y="71"/>
                  </a:cubicBezTo>
                  <a:cubicBezTo>
                    <a:pt x="143" y="36"/>
                    <a:pt x="120"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10"/>
            <p:cNvSpPr/>
            <p:nvPr/>
          </p:nvSpPr>
          <p:spPr>
            <a:xfrm>
              <a:off x="4950175" y="3074638"/>
              <a:ext cx="3875" cy="3900"/>
            </a:xfrm>
            <a:custGeom>
              <a:avLst/>
              <a:gdLst/>
              <a:ahLst/>
              <a:cxnLst/>
              <a:rect l="l" t="t" r="r" b="b"/>
              <a:pathLst>
                <a:path w="155" h="156" extrusionOk="0">
                  <a:moveTo>
                    <a:pt x="83" y="0"/>
                  </a:moveTo>
                  <a:cubicBezTo>
                    <a:pt x="36" y="0"/>
                    <a:pt x="0" y="36"/>
                    <a:pt x="0" y="84"/>
                  </a:cubicBezTo>
                  <a:cubicBezTo>
                    <a:pt x="0" y="119"/>
                    <a:pt x="36" y="155"/>
                    <a:pt x="83" y="155"/>
                  </a:cubicBezTo>
                  <a:cubicBezTo>
                    <a:pt x="119" y="155"/>
                    <a:pt x="155" y="119"/>
                    <a:pt x="155" y="84"/>
                  </a:cubicBezTo>
                  <a:cubicBezTo>
                    <a:pt x="155" y="36"/>
                    <a:pt x="119" y="0"/>
                    <a:pt x="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54"/>
        <p:cNvGrpSpPr/>
        <p:nvPr/>
      </p:nvGrpSpPr>
      <p:grpSpPr>
        <a:xfrm>
          <a:off x="0" y="0"/>
          <a:ext cx="0" cy="0"/>
          <a:chOff x="0" y="0"/>
          <a:chExt cx="0" cy="0"/>
        </a:xfrm>
      </p:grpSpPr>
      <p:sp>
        <p:nvSpPr>
          <p:cNvPr id="455" name="Google Shape;455;p11"/>
          <p:cNvSpPr txBox="1">
            <a:spLocks noGrp="1"/>
          </p:cNvSpPr>
          <p:nvPr>
            <p:ph type="title" hasCustomPrompt="1"/>
          </p:nvPr>
        </p:nvSpPr>
        <p:spPr>
          <a:xfrm>
            <a:off x="1766700" y="1533875"/>
            <a:ext cx="5610600" cy="13722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lt1"/>
              </a:buClr>
              <a:buSzPts val="10000"/>
              <a:buNone/>
              <a:defRPr sz="10000">
                <a:solidFill>
                  <a:schemeClr val="lt1"/>
                </a:solidFill>
              </a:defRPr>
            </a:lvl1pPr>
            <a:lvl2pPr lvl="1" algn="ctr">
              <a:spcBef>
                <a:spcPts val="0"/>
              </a:spcBef>
              <a:spcAft>
                <a:spcPts val="0"/>
              </a:spcAft>
              <a:buSzPts val="10000"/>
              <a:buNone/>
              <a:defRPr sz="10000"/>
            </a:lvl2pPr>
            <a:lvl3pPr lvl="2" algn="ctr">
              <a:spcBef>
                <a:spcPts val="0"/>
              </a:spcBef>
              <a:spcAft>
                <a:spcPts val="0"/>
              </a:spcAft>
              <a:buSzPts val="10000"/>
              <a:buNone/>
              <a:defRPr sz="10000"/>
            </a:lvl3pPr>
            <a:lvl4pPr lvl="3" algn="ctr">
              <a:spcBef>
                <a:spcPts val="0"/>
              </a:spcBef>
              <a:spcAft>
                <a:spcPts val="0"/>
              </a:spcAft>
              <a:buSzPts val="10000"/>
              <a:buNone/>
              <a:defRPr sz="10000"/>
            </a:lvl4pPr>
            <a:lvl5pPr lvl="4" algn="ctr">
              <a:spcBef>
                <a:spcPts val="0"/>
              </a:spcBef>
              <a:spcAft>
                <a:spcPts val="0"/>
              </a:spcAft>
              <a:buSzPts val="10000"/>
              <a:buNone/>
              <a:defRPr sz="10000"/>
            </a:lvl5pPr>
            <a:lvl6pPr lvl="5" algn="ctr">
              <a:spcBef>
                <a:spcPts val="0"/>
              </a:spcBef>
              <a:spcAft>
                <a:spcPts val="0"/>
              </a:spcAft>
              <a:buSzPts val="10000"/>
              <a:buNone/>
              <a:defRPr sz="10000"/>
            </a:lvl6pPr>
            <a:lvl7pPr lvl="6" algn="ctr">
              <a:spcBef>
                <a:spcPts val="0"/>
              </a:spcBef>
              <a:spcAft>
                <a:spcPts val="0"/>
              </a:spcAft>
              <a:buSzPts val="10000"/>
              <a:buNone/>
              <a:defRPr sz="10000"/>
            </a:lvl7pPr>
            <a:lvl8pPr lvl="7" algn="ctr">
              <a:spcBef>
                <a:spcPts val="0"/>
              </a:spcBef>
              <a:spcAft>
                <a:spcPts val="0"/>
              </a:spcAft>
              <a:buSzPts val="10000"/>
              <a:buNone/>
              <a:defRPr sz="10000"/>
            </a:lvl8pPr>
            <a:lvl9pPr lvl="8" algn="ctr">
              <a:spcBef>
                <a:spcPts val="0"/>
              </a:spcBef>
              <a:spcAft>
                <a:spcPts val="0"/>
              </a:spcAft>
              <a:buSzPts val="10000"/>
              <a:buNone/>
              <a:defRPr sz="10000"/>
            </a:lvl9pPr>
          </a:lstStyle>
          <a:p>
            <a:r>
              <a:t>xx%</a:t>
            </a:r>
          </a:p>
        </p:txBody>
      </p:sp>
      <p:sp>
        <p:nvSpPr>
          <p:cNvPr id="456" name="Google Shape;456;p11"/>
          <p:cNvSpPr txBox="1">
            <a:spLocks noGrp="1"/>
          </p:cNvSpPr>
          <p:nvPr>
            <p:ph type="subTitle" idx="1"/>
          </p:nvPr>
        </p:nvSpPr>
        <p:spPr>
          <a:xfrm>
            <a:off x="1766700" y="2906122"/>
            <a:ext cx="5610600" cy="703500"/>
          </a:xfrm>
          <a:prstGeom prst="rect">
            <a:avLst/>
          </a:prstGeom>
        </p:spPr>
        <p:txBody>
          <a:bodyPr spcFirstLastPara="1" wrap="square" lIns="91425" tIns="91425" rIns="91425" bIns="91425" anchor="ctr" anchorCtr="0">
            <a:noAutofit/>
          </a:bodyPr>
          <a:lstStyle>
            <a:lvl1pPr lvl="0" algn="ctr">
              <a:spcBef>
                <a:spcPts val="0"/>
              </a:spcBef>
              <a:spcAft>
                <a:spcPts val="0"/>
              </a:spcAft>
              <a:buSzPts val="1400"/>
              <a:buNone/>
              <a:defRPr sz="18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457" name="Google Shape;457;p11"/>
          <p:cNvSpPr/>
          <p:nvPr/>
        </p:nvSpPr>
        <p:spPr>
          <a:xfrm rot="2352435">
            <a:off x="2482219" y="4250194"/>
            <a:ext cx="4319020" cy="2721693"/>
          </a:xfrm>
          <a:custGeom>
            <a:avLst/>
            <a:gdLst/>
            <a:ahLst/>
            <a:cxnLst/>
            <a:rect l="l" t="t" r="r" b="b"/>
            <a:pathLst>
              <a:path w="34756" h="21902" extrusionOk="0">
                <a:moveTo>
                  <a:pt x="20385" y="1"/>
                </a:moveTo>
                <a:cubicBezTo>
                  <a:pt x="18425" y="1"/>
                  <a:pt x="17263" y="741"/>
                  <a:pt x="16955" y="953"/>
                </a:cubicBezTo>
                <a:cubicBezTo>
                  <a:pt x="16205" y="1441"/>
                  <a:pt x="15717" y="2287"/>
                  <a:pt x="15622" y="3180"/>
                </a:cubicBezTo>
                <a:cubicBezTo>
                  <a:pt x="15586" y="3692"/>
                  <a:pt x="15658" y="4239"/>
                  <a:pt x="15431" y="4692"/>
                </a:cubicBezTo>
                <a:cubicBezTo>
                  <a:pt x="15152" y="5229"/>
                  <a:pt x="14504" y="5493"/>
                  <a:pt x="13883" y="5493"/>
                </a:cubicBezTo>
                <a:cubicBezTo>
                  <a:pt x="13843" y="5493"/>
                  <a:pt x="13804" y="5492"/>
                  <a:pt x="13765" y="5489"/>
                </a:cubicBezTo>
                <a:cubicBezTo>
                  <a:pt x="13110" y="5466"/>
                  <a:pt x="12503" y="5239"/>
                  <a:pt x="11860" y="5085"/>
                </a:cubicBezTo>
                <a:cubicBezTo>
                  <a:pt x="11583" y="5028"/>
                  <a:pt x="11298" y="4988"/>
                  <a:pt x="11019" y="4988"/>
                </a:cubicBezTo>
                <a:cubicBezTo>
                  <a:pt x="10647" y="4988"/>
                  <a:pt x="10286" y="5060"/>
                  <a:pt x="9967" y="5263"/>
                </a:cubicBezTo>
                <a:cubicBezTo>
                  <a:pt x="9252" y="5728"/>
                  <a:pt x="9038" y="6716"/>
                  <a:pt x="9181" y="7549"/>
                </a:cubicBezTo>
                <a:cubicBezTo>
                  <a:pt x="9335" y="8383"/>
                  <a:pt x="9776" y="9133"/>
                  <a:pt x="10133" y="9907"/>
                </a:cubicBezTo>
                <a:cubicBezTo>
                  <a:pt x="10490" y="10681"/>
                  <a:pt x="10788" y="11550"/>
                  <a:pt x="10586" y="12383"/>
                </a:cubicBezTo>
                <a:cubicBezTo>
                  <a:pt x="10431" y="13002"/>
                  <a:pt x="10014" y="13562"/>
                  <a:pt x="9455" y="13860"/>
                </a:cubicBezTo>
                <a:cubicBezTo>
                  <a:pt x="9053" y="14069"/>
                  <a:pt x="8619" y="14150"/>
                  <a:pt x="8171" y="14150"/>
                </a:cubicBezTo>
                <a:cubicBezTo>
                  <a:pt x="7422" y="14150"/>
                  <a:pt x="6636" y="13924"/>
                  <a:pt x="5906" y="13693"/>
                </a:cubicBezTo>
                <a:cubicBezTo>
                  <a:pt x="5121" y="13443"/>
                  <a:pt x="4335" y="13205"/>
                  <a:pt x="3501" y="13145"/>
                </a:cubicBezTo>
                <a:cubicBezTo>
                  <a:pt x="3391" y="13137"/>
                  <a:pt x="3280" y="13133"/>
                  <a:pt x="3168" y="13133"/>
                </a:cubicBezTo>
                <a:cubicBezTo>
                  <a:pt x="2450" y="13133"/>
                  <a:pt x="1721" y="13304"/>
                  <a:pt x="1144" y="13717"/>
                </a:cubicBezTo>
                <a:cubicBezTo>
                  <a:pt x="537" y="14169"/>
                  <a:pt x="120" y="14943"/>
                  <a:pt x="191" y="15681"/>
                </a:cubicBezTo>
                <a:cubicBezTo>
                  <a:pt x="1" y="16991"/>
                  <a:pt x="477" y="18598"/>
                  <a:pt x="1084" y="19491"/>
                </a:cubicBezTo>
                <a:cubicBezTo>
                  <a:pt x="2073" y="20956"/>
                  <a:pt x="3740" y="21813"/>
                  <a:pt x="5430" y="21896"/>
                </a:cubicBezTo>
                <a:cubicBezTo>
                  <a:pt x="5519" y="21900"/>
                  <a:pt x="5607" y="21902"/>
                  <a:pt x="5695" y="21902"/>
                </a:cubicBezTo>
                <a:cubicBezTo>
                  <a:pt x="8342" y="21902"/>
                  <a:pt x="10769" y="20217"/>
                  <a:pt x="13419" y="19836"/>
                </a:cubicBezTo>
                <a:cubicBezTo>
                  <a:pt x="13826" y="19779"/>
                  <a:pt x="14231" y="19753"/>
                  <a:pt x="14637" y="19753"/>
                </a:cubicBezTo>
                <a:cubicBezTo>
                  <a:pt x="17083" y="19753"/>
                  <a:pt x="19515" y="20683"/>
                  <a:pt x="21956" y="21122"/>
                </a:cubicBezTo>
                <a:cubicBezTo>
                  <a:pt x="23037" y="21312"/>
                  <a:pt x="24137" y="21408"/>
                  <a:pt x="25238" y="21408"/>
                </a:cubicBezTo>
                <a:cubicBezTo>
                  <a:pt x="26212" y="21408"/>
                  <a:pt x="27186" y="21333"/>
                  <a:pt x="28147" y="21182"/>
                </a:cubicBezTo>
                <a:cubicBezTo>
                  <a:pt x="29481" y="20968"/>
                  <a:pt x="30826" y="20598"/>
                  <a:pt x="31981" y="19848"/>
                </a:cubicBezTo>
                <a:cubicBezTo>
                  <a:pt x="33124" y="19110"/>
                  <a:pt x="34077" y="17931"/>
                  <a:pt x="34362" y="16538"/>
                </a:cubicBezTo>
                <a:cubicBezTo>
                  <a:pt x="34755" y="14800"/>
                  <a:pt x="33993" y="12931"/>
                  <a:pt x="32791" y="11669"/>
                </a:cubicBezTo>
                <a:cubicBezTo>
                  <a:pt x="31576" y="10383"/>
                  <a:pt x="29969" y="9609"/>
                  <a:pt x="28362" y="9002"/>
                </a:cubicBezTo>
                <a:cubicBezTo>
                  <a:pt x="27373" y="8633"/>
                  <a:pt x="26361" y="8311"/>
                  <a:pt x="25468" y="7728"/>
                </a:cubicBezTo>
                <a:cubicBezTo>
                  <a:pt x="24575" y="7144"/>
                  <a:pt x="23802" y="6251"/>
                  <a:pt x="23635" y="5144"/>
                </a:cubicBezTo>
                <a:cubicBezTo>
                  <a:pt x="23504" y="4335"/>
                  <a:pt x="23718" y="3489"/>
                  <a:pt x="23563" y="2680"/>
                </a:cubicBezTo>
                <a:cubicBezTo>
                  <a:pt x="23278" y="1203"/>
                  <a:pt x="21861" y="13"/>
                  <a:pt x="20432" y="1"/>
                </a:cubicBezTo>
                <a:cubicBezTo>
                  <a:pt x="20416" y="1"/>
                  <a:pt x="20401" y="1"/>
                  <a:pt x="20385" y="1"/>
                </a:cubicBez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8" name="Google Shape;458;p11"/>
          <p:cNvGrpSpPr/>
          <p:nvPr/>
        </p:nvGrpSpPr>
        <p:grpSpPr>
          <a:xfrm rot="5400000">
            <a:off x="4483925" y="4608575"/>
            <a:ext cx="315575" cy="366750"/>
            <a:chOff x="8558925" y="4522650"/>
            <a:chExt cx="315575" cy="366750"/>
          </a:xfrm>
        </p:grpSpPr>
        <p:grpSp>
          <p:nvGrpSpPr>
            <p:cNvPr id="459" name="Google Shape;459;p11"/>
            <p:cNvGrpSpPr/>
            <p:nvPr/>
          </p:nvGrpSpPr>
          <p:grpSpPr>
            <a:xfrm>
              <a:off x="8558925" y="4629825"/>
              <a:ext cx="107200" cy="107175"/>
              <a:chOff x="4125350" y="1946513"/>
              <a:chExt cx="107200" cy="107175"/>
            </a:xfrm>
          </p:grpSpPr>
          <p:sp>
            <p:nvSpPr>
              <p:cNvPr id="460" name="Google Shape;460;p11"/>
              <p:cNvSpPr/>
              <p:nvPr/>
            </p:nvSpPr>
            <p:spPr>
              <a:xfrm>
                <a:off x="4174775" y="1946513"/>
                <a:ext cx="8050" cy="107175"/>
              </a:xfrm>
              <a:custGeom>
                <a:avLst/>
                <a:gdLst/>
                <a:ahLst/>
                <a:cxnLst/>
                <a:rect l="l" t="t" r="r" b="b"/>
                <a:pathLst>
                  <a:path w="322" h="4287" extrusionOk="0">
                    <a:moveTo>
                      <a:pt x="0" y="1"/>
                    </a:moveTo>
                    <a:lnTo>
                      <a:pt x="0" y="4287"/>
                    </a:lnTo>
                    <a:lnTo>
                      <a:pt x="322" y="4287"/>
                    </a:lnTo>
                    <a:lnTo>
                      <a:pt x="32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11"/>
              <p:cNvSpPr/>
              <p:nvPr/>
            </p:nvSpPr>
            <p:spPr>
              <a:xfrm>
                <a:off x="4125350" y="1996213"/>
                <a:ext cx="107200" cy="7775"/>
              </a:xfrm>
              <a:custGeom>
                <a:avLst/>
                <a:gdLst/>
                <a:ahLst/>
                <a:cxnLst/>
                <a:rect l="l" t="t" r="r" b="b"/>
                <a:pathLst>
                  <a:path w="4288" h="311" extrusionOk="0">
                    <a:moveTo>
                      <a:pt x="1" y="1"/>
                    </a:moveTo>
                    <a:lnTo>
                      <a:pt x="1" y="311"/>
                    </a:lnTo>
                    <a:lnTo>
                      <a:pt x="4287" y="311"/>
                    </a:lnTo>
                    <a:lnTo>
                      <a:pt x="428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 name="Google Shape;462;p11"/>
            <p:cNvGrpSpPr/>
            <p:nvPr/>
          </p:nvGrpSpPr>
          <p:grpSpPr>
            <a:xfrm>
              <a:off x="8711325" y="4782225"/>
              <a:ext cx="107200" cy="107175"/>
              <a:chOff x="4125350" y="1946513"/>
              <a:chExt cx="107200" cy="107175"/>
            </a:xfrm>
          </p:grpSpPr>
          <p:sp>
            <p:nvSpPr>
              <p:cNvPr id="463" name="Google Shape;463;p11"/>
              <p:cNvSpPr/>
              <p:nvPr/>
            </p:nvSpPr>
            <p:spPr>
              <a:xfrm>
                <a:off x="4174775" y="1946513"/>
                <a:ext cx="8050" cy="107175"/>
              </a:xfrm>
              <a:custGeom>
                <a:avLst/>
                <a:gdLst/>
                <a:ahLst/>
                <a:cxnLst/>
                <a:rect l="l" t="t" r="r" b="b"/>
                <a:pathLst>
                  <a:path w="322" h="4287" extrusionOk="0">
                    <a:moveTo>
                      <a:pt x="0" y="1"/>
                    </a:moveTo>
                    <a:lnTo>
                      <a:pt x="0" y="4287"/>
                    </a:lnTo>
                    <a:lnTo>
                      <a:pt x="322" y="4287"/>
                    </a:lnTo>
                    <a:lnTo>
                      <a:pt x="32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11"/>
              <p:cNvSpPr/>
              <p:nvPr/>
            </p:nvSpPr>
            <p:spPr>
              <a:xfrm>
                <a:off x="4125350" y="1996213"/>
                <a:ext cx="107200" cy="7775"/>
              </a:xfrm>
              <a:custGeom>
                <a:avLst/>
                <a:gdLst/>
                <a:ahLst/>
                <a:cxnLst/>
                <a:rect l="l" t="t" r="r" b="b"/>
                <a:pathLst>
                  <a:path w="4288" h="311" extrusionOk="0">
                    <a:moveTo>
                      <a:pt x="1" y="1"/>
                    </a:moveTo>
                    <a:lnTo>
                      <a:pt x="1" y="311"/>
                    </a:lnTo>
                    <a:lnTo>
                      <a:pt x="4287" y="311"/>
                    </a:lnTo>
                    <a:lnTo>
                      <a:pt x="428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 name="Google Shape;465;p11"/>
            <p:cNvGrpSpPr/>
            <p:nvPr/>
          </p:nvGrpSpPr>
          <p:grpSpPr>
            <a:xfrm>
              <a:off x="8767300" y="4522650"/>
              <a:ext cx="107200" cy="107175"/>
              <a:chOff x="4125350" y="1946513"/>
              <a:chExt cx="107200" cy="107175"/>
            </a:xfrm>
          </p:grpSpPr>
          <p:sp>
            <p:nvSpPr>
              <p:cNvPr id="466" name="Google Shape;466;p11"/>
              <p:cNvSpPr/>
              <p:nvPr/>
            </p:nvSpPr>
            <p:spPr>
              <a:xfrm>
                <a:off x="4174775" y="1946513"/>
                <a:ext cx="8050" cy="107175"/>
              </a:xfrm>
              <a:custGeom>
                <a:avLst/>
                <a:gdLst/>
                <a:ahLst/>
                <a:cxnLst/>
                <a:rect l="l" t="t" r="r" b="b"/>
                <a:pathLst>
                  <a:path w="322" h="4287" extrusionOk="0">
                    <a:moveTo>
                      <a:pt x="0" y="1"/>
                    </a:moveTo>
                    <a:lnTo>
                      <a:pt x="0" y="4287"/>
                    </a:lnTo>
                    <a:lnTo>
                      <a:pt x="322" y="4287"/>
                    </a:lnTo>
                    <a:lnTo>
                      <a:pt x="32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11"/>
              <p:cNvSpPr/>
              <p:nvPr/>
            </p:nvSpPr>
            <p:spPr>
              <a:xfrm>
                <a:off x="4125350" y="1996213"/>
                <a:ext cx="107200" cy="7775"/>
              </a:xfrm>
              <a:custGeom>
                <a:avLst/>
                <a:gdLst/>
                <a:ahLst/>
                <a:cxnLst/>
                <a:rect l="l" t="t" r="r" b="b"/>
                <a:pathLst>
                  <a:path w="4288" h="311" extrusionOk="0">
                    <a:moveTo>
                      <a:pt x="1" y="1"/>
                    </a:moveTo>
                    <a:lnTo>
                      <a:pt x="1" y="311"/>
                    </a:lnTo>
                    <a:lnTo>
                      <a:pt x="4287" y="311"/>
                    </a:lnTo>
                    <a:lnTo>
                      <a:pt x="428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8" name="Google Shape;468;p11"/>
          <p:cNvGrpSpPr/>
          <p:nvPr/>
        </p:nvGrpSpPr>
        <p:grpSpPr>
          <a:xfrm rot="10800000" flipH="1">
            <a:off x="208200" y="3354166"/>
            <a:ext cx="194400" cy="112209"/>
            <a:chOff x="265900" y="3852516"/>
            <a:chExt cx="194400" cy="112209"/>
          </a:xfrm>
        </p:grpSpPr>
        <p:sp>
          <p:nvSpPr>
            <p:cNvPr id="469" name="Google Shape;469;p11"/>
            <p:cNvSpPr/>
            <p:nvPr/>
          </p:nvSpPr>
          <p:spPr>
            <a:xfrm rot="-5400000">
              <a:off x="258400" y="3860025"/>
              <a:ext cx="112200" cy="97200"/>
            </a:xfrm>
            <a:prstGeom prst="triangle">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11"/>
            <p:cNvSpPr/>
            <p:nvPr/>
          </p:nvSpPr>
          <p:spPr>
            <a:xfrm rot="-5400000">
              <a:off x="355600" y="3860016"/>
              <a:ext cx="112200" cy="97200"/>
            </a:xfrm>
            <a:prstGeom prst="triangle">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1" name="Google Shape;471;p11"/>
          <p:cNvSpPr/>
          <p:nvPr/>
        </p:nvSpPr>
        <p:spPr>
          <a:xfrm rot="5400000" flipH="1">
            <a:off x="8802568" y="2037975"/>
            <a:ext cx="112200" cy="97200"/>
          </a:xfrm>
          <a:prstGeom prst="triangle">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2" name="Google Shape;472;p11"/>
          <p:cNvGrpSpPr/>
          <p:nvPr/>
        </p:nvGrpSpPr>
        <p:grpSpPr>
          <a:xfrm>
            <a:off x="-988628" y="1266621"/>
            <a:ext cx="1391222" cy="1387652"/>
            <a:chOff x="4010510" y="4522646"/>
            <a:chExt cx="1391222" cy="1387652"/>
          </a:xfrm>
        </p:grpSpPr>
        <p:sp>
          <p:nvSpPr>
            <p:cNvPr id="473" name="Google Shape;473;p11"/>
            <p:cNvSpPr/>
            <p:nvPr/>
          </p:nvSpPr>
          <p:spPr>
            <a:xfrm rot="435267">
              <a:off x="4083847" y="4596260"/>
              <a:ext cx="1244549" cy="1240425"/>
            </a:xfrm>
            <a:custGeom>
              <a:avLst/>
              <a:gdLst/>
              <a:ahLst/>
              <a:cxnLst/>
              <a:rect l="l" t="t" r="r" b="b"/>
              <a:pathLst>
                <a:path w="28969" h="28873" extrusionOk="0">
                  <a:moveTo>
                    <a:pt x="27814" y="0"/>
                  </a:moveTo>
                  <a:cubicBezTo>
                    <a:pt x="28075" y="0"/>
                    <a:pt x="28349" y="107"/>
                    <a:pt x="28552" y="310"/>
                  </a:cubicBezTo>
                  <a:cubicBezTo>
                    <a:pt x="28968" y="727"/>
                    <a:pt x="28968" y="1381"/>
                    <a:pt x="28552" y="1798"/>
                  </a:cubicBezTo>
                  <a:lnTo>
                    <a:pt x="1906" y="28456"/>
                  </a:lnTo>
                  <a:cubicBezTo>
                    <a:pt x="1489" y="28873"/>
                    <a:pt x="834" y="28873"/>
                    <a:pt x="417" y="28456"/>
                  </a:cubicBezTo>
                  <a:cubicBezTo>
                    <a:pt x="1" y="28039"/>
                    <a:pt x="1" y="27385"/>
                    <a:pt x="417" y="26968"/>
                  </a:cubicBezTo>
                  <a:lnTo>
                    <a:pt x="27063" y="310"/>
                  </a:lnTo>
                  <a:cubicBezTo>
                    <a:pt x="27278" y="107"/>
                    <a:pt x="27552" y="0"/>
                    <a:pt x="27814" y="0"/>
                  </a:cubicBezTo>
                  <a:close/>
                </a:path>
              </a:pathLst>
            </a:custGeom>
            <a:gradFill>
              <a:gsLst>
                <a:gs pos="0">
                  <a:schemeClr val="dk2"/>
                </a:gs>
                <a:gs pos="50000">
                  <a:schemeClr val="dk2"/>
                </a:gs>
                <a:gs pos="100000">
                  <a:schemeClr val="lt2"/>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4" name="Google Shape;474;p11"/>
            <p:cNvCxnSpPr/>
            <p:nvPr/>
          </p:nvCxnSpPr>
          <p:spPr>
            <a:xfrm rot="436104" flipH="1">
              <a:off x="4646601" y="4866128"/>
              <a:ext cx="713735" cy="700711"/>
            </a:xfrm>
            <a:prstGeom prst="straightConnector1">
              <a:avLst/>
            </a:prstGeom>
            <a:noFill/>
            <a:ln w="9525" cap="flat" cmpd="sng">
              <a:solidFill>
                <a:schemeClr val="dk1"/>
              </a:solidFill>
              <a:prstDash val="solid"/>
              <a:round/>
              <a:headEnd type="none" w="med" len="med"/>
              <a:tailEnd type="none" w="med" len="med"/>
            </a:ln>
          </p:spPr>
        </p:cxnSp>
      </p:grpSp>
      <p:grpSp>
        <p:nvGrpSpPr>
          <p:cNvPr id="475" name="Google Shape;475;p11"/>
          <p:cNvGrpSpPr/>
          <p:nvPr/>
        </p:nvGrpSpPr>
        <p:grpSpPr>
          <a:xfrm rot="10800000">
            <a:off x="8625322" y="2848196"/>
            <a:ext cx="1391222" cy="1387652"/>
            <a:chOff x="4010510" y="4522646"/>
            <a:chExt cx="1391222" cy="1387652"/>
          </a:xfrm>
        </p:grpSpPr>
        <p:sp>
          <p:nvSpPr>
            <p:cNvPr id="476" name="Google Shape;476;p11"/>
            <p:cNvSpPr/>
            <p:nvPr/>
          </p:nvSpPr>
          <p:spPr>
            <a:xfrm rot="435267">
              <a:off x="4083847" y="4596260"/>
              <a:ext cx="1244549" cy="1240425"/>
            </a:xfrm>
            <a:custGeom>
              <a:avLst/>
              <a:gdLst/>
              <a:ahLst/>
              <a:cxnLst/>
              <a:rect l="l" t="t" r="r" b="b"/>
              <a:pathLst>
                <a:path w="28969" h="28873" extrusionOk="0">
                  <a:moveTo>
                    <a:pt x="27814" y="0"/>
                  </a:moveTo>
                  <a:cubicBezTo>
                    <a:pt x="28075" y="0"/>
                    <a:pt x="28349" y="107"/>
                    <a:pt x="28552" y="310"/>
                  </a:cubicBezTo>
                  <a:cubicBezTo>
                    <a:pt x="28968" y="727"/>
                    <a:pt x="28968" y="1381"/>
                    <a:pt x="28552" y="1798"/>
                  </a:cubicBezTo>
                  <a:lnTo>
                    <a:pt x="1906" y="28456"/>
                  </a:lnTo>
                  <a:cubicBezTo>
                    <a:pt x="1489" y="28873"/>
                    <a:pt x="834" y="28873"/>
                    <a:pt x="417" y="28456"/>
                  </a:cubicBezTo>
                  <a:cubicBezTo>
                    <a:pt x="1" y="28039"/>
                    <a:pt x="1" y="27385"/>
                    <a:pt x="417" y="26968"/>
                  </a:cubicBezTo>
                  <a:lnTo>
                    <a:pt x="27063" y="310"/>
                  </a:lnTo>
                  <a:cubicBezTo>
                    <a:pt x="27278" y="107"/>
                    <a:pt x="27552" y="0"/>
                    <a:pt x="27814" y="0"/>
                  </a:cubicBezTo>
                  <a:close/>
                </a:path>
              </a:pathLst>
            </a:custGeom>
            <a:gradFill>
              <a:gsLst>
                <a:gs pos="0">
                  <a:schemeClr val="dk2"/>
                </a:gs>
                <a:gs pos="50000">
                  <a:schemeClr val="dk2"/>
                </a:gs>
                <a:gs pos="100000">
                  <a:schemeClr val="lt2"/>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7" name="Google Shape;477;p11"/>
            <p:cNvCxnSpPr/>
            <p:nvPr/>
          </p:nvCxnSpPr>
          <p:spPr>
            <a:xfrm rot="436104" flipH="1">
              <a:off x="4646601" y="4866128"/>
              <a:ext cx="713735" cy="700711"/>
            </a:xfrm>
            <a:prstGeom prst="straightConnector1">
              <a:avLst/>
            </a:prstGeom>
            <a:noFill/>
            <a:ln w="9525" cap="flat" cmpd="sng">
              <a:solidFill>
                <a:schemeClr val="dk1"/>
              </a:solidFill>
              <a:prstDash val="solid"/>
              <a:round/>
              <a:headEnd type="none" w="med" len="med"/>
              <a:tailEnd type="none" w="med" len="med"/>
            </a:ln>
          </p:spPr>
        </p:cxnSp>
      </p:grpSp>
      <p:sp>
        <p:nvSpPr>
          <p:cNvPr id="478" name="Google Shape;478;p11"/>
          <p:cNvSpPr/>
          <p:nvPr/>
        </p:nvSpPr>
        <p:spPr>
          <a:xfrm rot="3600028">
            <a:off x="7176125" y="-2438407"/>
            <a:ext cx="3365100" cy="3705147"/>
          </a:xfrm>
          <a:custGeom>
            <a:avLst/>
            <a:gdLst/>
            <a:ahLst/>
            <a:cxnLst/>
            <a:rect l="l" t="t" r="r" b="b"/>
            <a:pathLst>
              <a:path w="21504" h="23677" extrusionOk="0">
                <a:moveTo>
                  <a:pt x="13115" y="0"/>
                </a:moveTo>
                <a:cubicBezTo>
                  <a:pt x="11311" y="0"/>
                  <a:pt x="9515" y="452"/>
                  <a:pt x="7931" y="1391"/>
                </a:cubicBezTo>
                <a:cubicBezTo>
                  <a:pt x="6621" y="2165"/>
                  <a:pt x="5454" y="3296"/>
                  <a:pt x="4966" y="4736"/>
                </a:cubicBezTo>
                <a:cubicBezTo>
                  <a:pt x="4442" y="6272"/>
                  <a:pt x="4728" y="7951"/>
                  <a:pt x="4502" y="9558"/>
                </a:cubicBezTo>
                <a:cubicBezTo>
                  <a:pt x="4275" y="11154"/>
                  <a:pt x="3549" y="12666"/>
                  <a:pt x="2442" y="13833"/>
                </a:cubicBezTo>
                <a:cubicBezTo>
                  <a:pt x="1739" y="14559"/>
                  <a:pt x="894" y="15178"/>
                  <a:pt x="453" y="16083"/>
                </a:cubicBezTo>
                <a:cubicBezTo>
                  <a:pt x="1" y="17047"/>
                  <a:pt x="108" y="18178"/>
                  <a:pt x="358" y="19238"/>
                </a:cubicBezTo>
                <a:cubicBezTo>
                  <a:pt x="549" y="20072"/>
                  <a:pt x="811" y="20917"/>
                  <a:pt x="1346" y="21584"/>
                </a:cubicBezTo>
                <a:cubicBezTo>
                  <a:pt x="2192" y="22655"/>
                  <a:pt x="3561" y="23155"/>
                  <a:pt x="4906" y="23405"/>
                </a:cubicBezTo>
                <a:cubicBezTo>
                  <a:pt x="5844" y="23582"/>
                  <a:pt x="6797" y="23677"/>
                  <a:pt x="7760" y="23677"/>
                </a:cubicBezTo>
                <a:cubicBezTo>
                  <a:pt x="8228" y="23677"/>
                  <a:pt x="8698" y="23654"/>
                  <a:pt x="9169" y="23608"/>
                </a:cubicBezTo>
                <a:cubicBezTo>
                  <a:pt x="10395" y="23489"/>
                  <a:pt x="11705" y="23179"/>
                  <a:pt x="12503" y="22227"/>
                </a:cubicBezTo>
                <a:cubicBezTo>
                  <a:pt x="13372" y="21155"/>
                  <a:pt x="13348" y="19607"/>
                  <a:pt x="13967" y="18357"/>
                </a:cubicBezTo>
                <a:cubicBezTo>
                  <a:pt x="14431" y="17416"/>
                  <a:pt x="15277" y="16690"/>
                  <a:pt x="16265" y="16369"/>
                </a:cubicBezTo>
                <a:cubicBezTo>
                  <a:pt x="17063" y="16095"/>
                  <a:pt x="17932" y="16095"/>
                  <a:pt x="18765" y="15964"/>
                </a:cubicBezTo>
                <a:cubicBezTo>
                  <a:pt x="19599" y="15833"/>
                  <a:pt x="20468" y="15511"/>
                  <a:pt x="20968" y="14833"/>
                </a:cubicBezTo>
                <a:cubicBezTo>
                  <a:pt x="21456" y="14130"/>
                  <a:pt x="21456" y="13166"/>
                  <a:pt x="21135" y="12380"/>
                </a:cubicBezTo>
                <a:cubicBezTo>
                  <a:pt x="20801" y="11582"/>
                  <a:pt x="20194" y="10951"/>
                  <a:pt x="19539" y="10380"/>
                </a:cubicBezTo>
                <a:cubicBezTo>
                  <a:pt x="19087" y="9999"/>
                  <a:pt x="18610" y="9642"/>
                  <a:pt x="18253" y="9165"/>
                </a:cubicBezTo>
                <a:cubicBezTo>
                  <a:pt x="17896" y="8689"/>
                  <a:pt x="17694" y="8070"/>
                  <a:pt x="17860" y="7499"/>
                </a:cubicBezTo>
                <a:cubicBezTo>
                  <a:pt x="18170" y="6439"/>
                  <a:pt x="19563" y="6106"/>
                  <a:pt x="20111" y="5153"/>
                </a:cubicBezTo>
                <a:cubicBezTo>
                  <a:pt x="21504" y="2819"/>
                  <a:pt x="18313" y="1153"/>
                  <a:pt x="16646" y="581"/>
                </a:cubicBezTo>
                <a:cubicBezTo>
                  <a:pt x="15504" y="197"/>
                  <a:pt x="14308" y="0"/>
                  <a:pt x="13115"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11"/>
          <p:cNvSpPr/>
          <p:nvPr/>
        </p:nvSpPr>
        <p:spPr>
          <a:xfrm rot="4913980">
            <a:off x="-1664938" y="-2531788"/>
            <a:ext cx="3365081" cy="3705126"/>
          </a:xfrm>
          <a:custGeom>
            <a:avLst/>
            <a:gdLst/>
            <a:ahLst/>
            <a:cxnLst/>
            <a:rect l="l" t="t" r="r" b="b"/>
            <a:pathLst>
              <a:path w="21504" h="23677" extrusionOk="0">
                <a:moveTo>
                  <a:pt x="13115" y="0"/>
                </a:moveTo>
                <a:cubicBezTo>
                  <a:pt x="11311" y="0"/>
                  <a:pt x="9515" y="452"/>
                  <a:pt x="7931" y="1391"/>
                </a:cubicBezTo>
                <a:cubicBezTo>
                  <a:pt x="6621" y="2165"/>
                  <a:pt x="5454" y="3296"/>
                  <a:pt x="4966" y="4736"/>
                </a:cubicBezTo>
                <a:cubicBezTo>
                  <a:pt x="4442" y="6272"/>
                  <a:pt x="4728" y="7951"/>
                  <a:pt x="4502" y="9558"/>
                </a:cubicBezTo>
                <a:cubicBezTo>
                  <a:pt x="4275" y="11154"/>
                  <a:pt x="3549" y="12666"/>
                  <a:pt x="2442" y="13833"/>
                </a:cubicBezTo>
                <a:cubicBezTo>
                  <a:pt x="1739" y="14559"/>
                  <a:pt x="894" y="15178"/>
                  <a:pt x="453" y="16083"/>
                </a:cubicBezTo>
                <a:cubicBezTo>
                  <a:pt x="1" y="17047"/>
                  <a:pt x="108" y="18178"/>
                  <a:pt x="358" y="19238"/>
                </a:cubicBezTo>
                <a:cubicBezTo>
                  <a:pt x="549" y="20072"/>
                  <a:pt x="811" y="20917"/>
                  <a:pt x="1346" y="21584"/>
                </a:cubicBezTo>
                <a:cubicBezTo>
                  <a:pt x="2192" y="22655"/>
                  <a:pt x="3561" y="23155"/>
                  <a:pt x="4906" y="23405"/>
                </a:cubicBezTo>
                <a:cubicBezTo>
                  <a:pt x="5844" y="23582"/>
                  <a:pt x="6797" y="23677"/>
                  <a:pt x="7760" y="23677"/>
                </a:cubicBezTo>
                <a:cubicBezTo>
                  <a:pt x="8228" y="23677"/>
                  <a:pt x="8698" y="23654"/>
                  <a:pt x="9169" y="23608"/>
                </a:cubicBezTo>
                <a:cubicBezTo>
                  <a:pt x="10395" y="23489"/>
                  <a:pt x="11705" y="23179"/>
                  <a:pt x="12503" y="22227"/>
                </a:cubicBezTo>
                <a:cubicBezTo>
                  <a:pt x="13372" y="21155"/>
                  <a:pt x="13348" y="19607"/>
                  <a:pt x="13967" y="18357"/>
                </a:cubicBezTo>
                <a:cubicBezTo>
                  <a:pt x="14431" y="17416"/>
                  <a:pt x="15277" y="16690"/>
                  <a:pt x="16265" y="16369"/>
                </a:cubicBezTo>
                <a:cubicBezTo>
                  <a:pt x="17063" y="16095"/>
                  <a:pt x="17932" y="16095"/>
                  <a:pt x="18765" y="15964"/>
                </a:cubicBezTo>
                <a:cubicBezTo>
                  <a:pt x="19599" y="15833"/>
                  <a:pt x="20468" y="15511"/>
                  <a:pt x="20968" y="14833"/>
                </a:cubicBezTo>
                <a:cubicBezTo>
                  <a:pt x="21456" y="14130"/>
                  <a:pt x="21456" y="13166"/>
                  <a:pt x="21135" y="12380"/>
                </a:cubicBezTo>
                <a:cubicBezTo>
                  <a:pt x="20801" y="11582"/>
                  <a:pt x="20194" y="10951"/>
                  <a:pt x="19539" y="10380"/>
                </a:cubicBezTo>
                <a:cubicBezTo>
                  <a:pt x="19087" y="9999"/>
                  <a:pt x="18610" y="9642"/>
                  <a:pt x="18253" y="9165"/>
                </a:cubicBezTo>
                <a:cubicBezTo>
                  <a:pt x="17896" y="8689"/>
                  <a:pt x="17694" y="8070"/>
                  <a:pt x="17860" y="7499"/>
                </a:cubicBezTo>
                <a:cubicBezTo>
                  <a:pt x="18170" y="6439"/>
                  <a:pt x="19563" y="6106"/>
                  <a:pt x="20111" y="5153"/>
                </a:cubicBezTo>
                <a:cubicBezTo>
                  <a:pt x="21504" y="2819"/>
                  <a:pt x="18313" y="1153"/>
                  <a:pt x="16646" y="581"/>
                </a:cubicBezTo>
                <a:cubicBezTo>
                  <a:pt x="15504" y="197"/>
                  <a:pt x="14308" y="0"/>
                  <a:pt x="13115" y="0"/>
                </a:cubicBezTo>
                <a:close/>
              </a:path>
            </a:pathLst>
          </a:custGeom>
          <a:gradFill>
            <a:gsLst>
              <a:gs pos="0">
                <a:schemeClr val="dk2"/>
              </a:gs>
              <a:gs pos="100000">
                <a:schemeClr val="lt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480"/>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algn="ctr">
              <a:spcBef>
                <a:spcPts val="0"/>
              </a:spcBef>
              <a:spcAft>
                <a:spcPts val="0"/>
              </a:spcAft>
              <a:buClr>
                <a:schemeClr val="dk1"/>
              </a:buClr>
              <a:buSzPts val="2400"/>
              <a:buFont typeface="Barlow Condensed SemiBold"/>
              <a:buNone/>
              <a:defRPr sz="2400">
                <a:solidFill>
                  <a:schemeClr val="dk1"/>
                </a:solidFill>
                <a:latin typeface="Barlow Condensed SemiBold"/>
                <a:ea typeface="Barlow Condensed SemiBold"/>
                <a:cs typeface="Barlow Condensed SemiBold"/>
                <a:sym typeface="Barlow Condensed SemiBold"/>
              </a:defRPr>
            </a:lvl1pPr>
            <a:lvl2pPr lvl="1" algn="ctr">
              <a:spcBef>
                <a:spcPts val="0"/>
              </a:spcBef>
              <a:spcAft>
                <a:spcPts val="0"/>
              </a:spcAft>
              <a:buClr>
                <a:schemeClr val="dk1"/>
              </a:buClr>
              <a:buSzPts val="3500"/>
              <a:buFont typeface="Montserrat"/>
              <a:buNone/>
              <a:defRPr sz="3500" b="1">
                <a:solidFill>
                  <a:schemeClr val="dk1"/>
                </a:solidFill>
                <a:latin typeface="Montserrat"/>
                <a:ea typeface="Montserrat"/>
                <a:cs typeface="Montserrat"/>
                <a:sym typeface="Montserrat"/>
              </a:defRPr>
            </a:lvl2pPr>
            <a:lvl3pPr lvl="2" algn="ctr">
              <a:spcBef>
                <a:spcPts val="0"/>
              </a:spcBef>
              <a:spcAft>
                <a:spcPts val="0"/>
              </a:spcAft>
              <a:buClr>
                <a:schemeClr val="dk1"/>
              </a:buClr>
              <a:buSzPts val="3500"/>
              <a:buFont typeface="Montserrat"/>
              <a:buNone/>
              <a:defRPr sz="3500" b="1">
                <a:solidFill>
                  <a:schemeClr val="dk1"/>
                </a:solidFill>
                <a:latin typeface="Montserrat"/>
                <a:ea typeface="Montserrat"/>
                <a:cs typeface="Montserrat"/>
                <a:sym typeface="Montserrat"/>
              </a:defRPr>
            </a:lvl3pPr>
            <a:lvl4pPr lvl="3" algn="ctr">
              <a:spcBef>
                <a:spcPts val="0"/>
              </a:spcBef>
              <a:spcAft>
                <a:spcPts val="0"/>
              </a:spcAft>
              <a:buClr>
                <a:schemeClr val="dk1"/>
              </a:buClr>
              <a:buSzPts val="3500"/>
              <a:buFont typeface="Montserrat"/>
              <a:buNone/>
              <a:defRPr sz="3500" b="1">
                <a:solidFill>
                  <a:schemeClr val="dk1"/>
                </a:solidFill>
                <a:latin typeface="Montserrat"/>
                <a:ea typeface="Montserrat"/>
                <a:cs typeface="Montserrat"/>
                <a:sym typeface="Montserrat"/>
              </a:defRPr>
            </a:lvl4pPr>
            <a:lvl5pPr lvl="4" algn="ctr">
              <a:spcBef>
                <a:spcPts val="0"/>
              </a:spcBef>
              <a:spcAft>
                <a:spcPts val="0"/>
              </a:spcAft>
              <a:buClr>
                <a:schemeClr val="dk1"/>
              </a:buClr>
              <a:buSzPts val="3500"/>
              <a:buFont typeface="Montserrat"/>
              <a:buNone/>
              <a:defRPr sz="3500" b="1">
                <a:solidFill>
                  <a:schemeClr val="dk1"/>
                </a:solidFill>
                <a:latin typeface="Montserrat"/>
                <a:ea typeface="Montserrat"/>
                <a:cs typeface="Montserrat"/>
                <a:sym typeface="Montserrat"/>
              </a:defRPr>
            </a:lvl5pPr>
            <a:lvl6pPr lvl="5" algn="ctr">
              <a:spcBef>
                <a:spcPts val="0"/>
              </a:spcBef>
              <a:spcAft>
                <a:spcPts val="0"/>
              </a:spcAft>
              <a:buClr>
                <a:schemeClr val="dk1"/>
              </a:buClr>
              <a:buSzPts val="3500"/>
              <a:buFont typeface="Montserrat"/>
              <a:buNone/>
              <a:defRPr sz="3500" b="1">
                <a:solidFill>
                  <a:schemeClr val="dk1"/>
                </a:solidFill>
                <a:latin typeface="Montserrat"/>
                <a:ea typeface="Montserrat"/>
                <a:cs typeface="Montserrat"/>
                <a:sym typeface="Montserrat"/>
              </a:defRPr>
            </a:lvl6pPr>
            <a:lvl7pPr lvl="6" algn="ctr">
              <a:spcBef>
                <a:spcPts val="0"/>
              </a:spcBef>
              <a:spcAft>
                <a:spcPts val="0"/>
              </a:spcAft>
              <a:buClr>
                <a:schemeClr val="dk1"/>
              </a:buClr>
              <a:buSzPts val="3500"/>
              <a:buFont typeface="Montserrat"/>
              <a:buNone/>
              <a:defRPr sz="3500" b="1">
                <a:solidFill>
                  <a:schemeClr val="dk1"/>
                </a:solidFill>
                <a:latin typeface="Montserrat"/>
                <a:ea typeface="Montserrat"/>
                <a:cs typeface="Montserrat"/>
                <a:sym typeface="Montserrat"/>
              </a:defRPr>
            </a:lvl7pPr>
            <a:lvl8pPr lvl="7" algn="ctr">
              <a:spcBef>
                <a:spcPts val="0"/>
              </a:spcBef>
              <a:spcAft>
                <a:spcPts val="0"/>
              </a:spcAft>
              <a:buClr>
                <a:schemeClr val="dk1"/>
              </a:buClr>
              <a:buSzPts val="3500"/>
              <a:buFont typeface="Montserrat"/>
              <a:buNone/>
              <a:defRPr sz="3500" b="1">
                <a:solidFill>
                  <a:schemeClr val="dk1"/>
                </a:solidFill>
                <a:latin typeface="Montserrat"/>
                <a:ea typeface="Montserrat"/>
                <a:cs typeface="Montserrat"/>
                <a:sym typeface="Montserrat"/>
              </a:defRPr>
            </a:lvl8pPr>
            <a:lvl9pPr lvl="8" algn="ctr">
              <a:spcBef>
                <a:spcPts val="0"/>
              </a:spcBef>
              <a:spcAft>
                <a:spcPts val="0"/>
              </a:spcAft>
              <a:buClr>
                <a:schemeClr val="dk1"/>
              </a:buClr>
              <a:buSzPts val="3500"/>
              <a:buFont typeface="Montserrat"/>
              <a:buNone/>
              <a:defRPr sz="3500" b="1">
                <a:solidFill>
                  <a:schemeClr val="dk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1pPr>
            <a:lvl2pPr marL="914400" lvl="1" indent="-317500">
              <a:lnSpc>
                <a:spcPct val="115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2pPr>
            <a:lvl3pPr marL="1371600" lvl="2" indent="-317500">
              <a:lnSpc>
                <a:spcPct val="115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3pPr>
            <a:lvl4pPr marL="1828800" lvl="3" indent="-317500">
              <a:lnSpc>
                <a:spcPct val="115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4pPr>
            <a:lvl5pPr marL="2286000" lvl="4" indent="-317500">
              <a:lnSpc>
                <a:spcPct val="115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5pPr>
            <a:lvl6pPr marL="2743200" lvl="5" indent="-317500">
              <a:lnSpc>
                <a:spcPct val="115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6pPr>
            <a:lvl7pPr marL="3200400" lvl="6" indent="-317500">
              <a:lnSpc>
                <a:spcPct val="115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7pPr>
            <a:lvl8pPr marL="3657600" lvl="7" indent="-317500">
              <a:lnSpc>
                <a:spcPct val="115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8pPr>
            <a:lvl9pPr marL="4114800" lvl="8" indent="-317500">
              <a:lnSpc>
                <a:spcPct val="115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4" r:id="rId5"/>
    <p:sldLayoutId id="2147483655" r:id="rId6"/>
    <p:sldLayoutId id="2147483656" r:id="rId7"/>
    <p:sldLayoutId id="2147483657" r:id="rId8"/>
    <p:sldLayoutId id="2147483658" r:id="rId9"/>
    <p:sldLayoutId id="2147483659" r:id="rId10"/>
    <p:sldLayoutId id="2147483660" r:id="rId11"/>
    <p:sldLayoutId id="2147483662" r:id="rId12"/>
    <p:sldLayoutId id="2147483668" r:id="rId13"/>
    <p:sldLayoutId id="2147483669"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png"/><Relationship Id="rId4" Type="http://schemas.openxmlformats.org/officeDocument/2006/relationships/notesSlide" Target="../notesSlides/notesSlide6.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2" Type="http://schemas.openxmlformats.org/officeDocument/2006/relationships/hyperlink" Target="https://thirdeyetraveller.com/gobus-egypt-review-tourist/" TargetMode="Externa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62"/>
        <p:cNvGrpSpPr/>
        <p:nvPr/>
      </p:nvGrpSpPr>
      <p:grpSpPr>
        <a:xfrm>
          <a:off x="0" y="0"/>
          <a:ext cx="0" cy="0"/>
          <a:chOff x="0" y="0"/>
          <a:chExt cx="0" cy="0"/>
        </a:xfrm>
      </p:grpSpPr>
      <p:grpSp>
        <p:nvGrpSpPr>
          <p:cNvPr id="1065" name="Google Shape;1065;p27"/>
          <p:cNvGrpSpPr/>
          <p:nvPr/>
        </p:nvGrpSpPr>
        <p:grpSpPr>
          <a:xfrm>
            <a:off x="1117899" y="676118"/>
            <a:ext cx="438754" cy="772904"/>
            <a:chOff x="4950175" y="2998438"/>
            <a:chExt cx="88725" cy="156300"/>
          </a:xfrm>
        </p:grpSpPr>
        <p:sp>
          <p:nvSpPr>
            <p:cNvPr id="1066" name="Google Shape;1066;p27"/>
            <p:cNvSpPr/>
            <p:nvPr/>
          </p:nvSpPr>
          <p:spPr>
            <a:xfrm>
              <a:off x="5035000" y="3151138"/>
              <a:ext cx="3900" cy="3600"/>
            </a:xfrm>
            <a:custGeom>
              <a:avLst/>
              <a:gdLst/>
              <a:ahLst/>
              <a:cxnLst/>
              <a:rect l="l" t="t" r="r" b="b"/>
              <a:pathLst>
                <a:path w="156" h="144" extrusionOk="0">
                  <a:moveTo>
                    <a:pt x="72" y="0"/>
                  </a:moveTo>
                  <a:cubicBezTo>
                    <a:pt x="36" y="0"/>
                    <a:pt x="0" y="24"/>
                    <a:pt x="0" y="72"/>
                  </a:cubicBezTo>
                  <a:cubicBezTo>
                    <a:pt x="0" y="119"/>
                    <a:pt x="36" y="143"/>
                    <a:pt x="72" y="143"/>
                  </a:cubicBezTo>
                  <a:cubicBezTo>
                    <a:pt x="119" y="143"/>
                    <a:pt x="155" y="119"/>
                    <a:pt x="155" y="72"/>
                  </a:cubicBezTo>
                  <a:cubicBezTo>
                    <a:pt x="155" y="24"/>
                    <a:pt x="119"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1"/>
            </a:p>
          </p:txBody>
        </p:sp>
        <p:sp>
          <p:nvSpPr>
            <p:cNvPr id="1067" name="Google Shape;1067;p27"/>
            <p:cNvSpPr/>
            <p:nvPr/>
          </p:nvSpPr>
          <p:spPr>
            <a:xfrm>
              <a:off x="5035000" y="3135663"/>
              <a:ext cx="3900" cy="3875"/>
            </a:xfrm>
            <a:custGeom>
              <a:avLst/>
              <a:gdLst/>
              <a:ahLst/>
              <a:cxnLst/>
              <a:rect l="l" t="t" r="r" b="b"/>
              <a:pathLst>
                <a:path w="156" h="155" extrusionOk="0">
                  <a:moveTo>
                    <a:pt x="72" y="0"/>
                  </a:moveTo>
                  <a:cubicBezTo>
                    <a:pt x="36" y="0"/>
                    <a:pt x="0" y="36"/>
                    <a:pt x="0" y="83"/>
                  </a:cubicBezTo>
                  <a:cubicBezTo>
                    <a:pt x="0" y="119"/>
                    <a:pt x="36" y="155"/>
                    <a:pt x="72" y="155"/>
                  </a:cubicBezTo>
                  <a:cubicBezTo>
                    <a:pt x="119" y="155"/>
                    <a:pt x="155" y="119"/>
                    <a:pt x="155" y="83"/>
                  </a:cubicBezTo>
                  <a:cubicBezTo>
                    <a:pt x="155" y="36"/>
                    <a:pt x="119"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1"/>
            </a:p>
          </p:txBody>
        </p:sp>
        <p:sp>
          <p:nvSpPr>
            <p:cNvPr id="1068" name="Google Shape;1068;p27"/>
            <p:cNvSpPr/>
            <p:nvPr/>
          </p:nvSpPr>
          <p:spPr>
            <a:xfrm>
              <a:off x="5035000" y="3120463"/>
              <a:ext cx="3900" cy="3900"/>
            </a:xfrm>
            <a:custGeom>
              <a:avLst/>
              <a:gdLst/>
              <a:ahLst/>
              <a:cxnLst/>
              <a:rect l="l" t="t" r="r" b="b"/>
              <a:pathLst>
                <a:path w="156" h="156" extrusionOk="0">
                  <a:moveTo>
                    <a:pt x="72" y="1"/>
                  </a:moveTo>
                  <a:cubicBezTo>
                    <a:pt x="36" y="1"/>
                    <a:pt x="0" y="37"/>
                    <a:pt x="0" y="72"/>
                  </a:cubicBezTo>
                  <a:cubicBezTo>
                    <a:pt x="0" y="120"/>
                    <a:pt x="36" y="156"/>
                    <a:pt x="72" y="156"/>
                  </a:cubicBezTo>
                  <a:cubicBezTo>
                    <a:pt x="119" y="156"/>
                    <a:pt x="155" y="120"/>
                    <a:pt x="155" y="72"/>
                  </a:cubicBezTo>
                  <a:cubicBezTo>
                    <a:pt x="155" y="37"/>
                    <a:pt x="119"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1"/>
            </a:p>
          </p:txBody>
        </p:sp>
        <p:sp>
          <p:nvSpPr>
            <p:cNvPr id="1069" name="Google Shape;1069;p27"/>
            <p:cNvSpPr/>
            <p:nvPr/>
          </p:nvSpPr>
          <p:spPr>
            <a:xfrm>
              <a:off x="5035000" y="3105288"/>
              <a:ext cx="3900" cy="3600"/>
            </a:xfrm>
            <a:custGeom>
              <a:avLst/>
              <a:gdLst/>
              <a:ahLst/>
              <a:cxnLst/>
              <a:rect l="l" t="t" r="r" b="b"/>
              <a:pathLst>
                <a:path w="156" h="144" extrusionOk="0">
                  <a:moveTo>
                    <a:pt x="72" y="1"/>
                  </a:moveTo>
                  <a:cubicBezTo>
                    <a:pt x="36" y="1"/>
                    <a:pt x="0" y="24"/>
                    <a:pt x="0" y="72"/>
                  </a:cubicBezTo>
                  <a:cubicBezTo>
                    <a:pt x="0" y="120"/>
                    <a:pt x="36" y="143"/>
                    <a:pt x="72" y="143"/>
                  </a:cubicBezTo>
                  <a:cubicBezTo>
                    <a:pt x="119" y="143"/>
                    <a:pt x="155" y="120"/>
                    <a:pt x="155" y="72"/>
                  </a:cubicBezTo>
                  <a:cubicBezTo>
                    <a:pt x="155" y="24"/>
                    <a:pt x="119"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1"/>
            </a:p>
          </p:txBody>
        </p:sp>
        <p:sp>
          <p:nvSpPr>
            <p:cNvPr id="1070" name="Google Shape;1070;p27"/>
            <p:cNvSpPr/>
            <p:nvPr/>
          </p:nvSpPr>
          <p:spPr>
            <a:xfrm>
              <a:off x="5035000" y="3090113"/>
              <a:ext cx="3900" cy="3600"/>
            </a:xfrm>
            <a:custGeom>
              <a:avLst/>
              <a:gdLst/>
              <a:ahLst/>
              <a:cxnLst/>
              <a:rect l="l" t="t" r="r" b="b"/>
              <a:pathLst>
                <a:path w="156" h="144" extrusionOk="0">
                  <a:moveTo>
                    <a:pt x="72" y="0"/>
                  </a:moveTo>
                  <a:cubicBezTo>
                    <a:pt x="36" y="0"/>
                    <a:pt x="0" y="24"/>
                    <a:pt x="0" y="72"/>
                  </a:cubicBezTo>
                  <a:cubicBezTo>
                    <a:pt x="0" y="119"/>
                    <a:pt x="36" y="143"/>
                    <a:pt x="72" y="143"/>
                  </a:cubicBezTo>
                  <a:cubicBezTo>
                    <a:pt x="119" y="143"/>
                    <a:pt x="155" y="119"/>
                    <a:pt x="155" y="72"/>
                  </a:cubicBezTo>
                  <a:cubicBezTo>
                    <a:pt x="155" y="24"/>
                    <a:pt x="119"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1"/>
            </a:p>
          </p:txBody>
        </p:sp>
        <p:sp>
          <p:nvSpPr>
            <p:cNvPr id="1071" name="Google Shape;1071;p27"/>
            <p:cNvSpPr/>
            <p:nvPr/>
          </p:nvSpPr>
          <p:spPr>
            <a:xfrm>
              <a:off x="5035000" y="3074638"/>
              <a:ext cx="3900" cy="3900"/>
            </a:xfrm>
            <a:custGeom>
              <a:avLst/>
              <a:gdLst/>
              <a:ahLst/>
              <a:cxnLst/>
              <a:rect l="l" t="t" r="r" b="b"/>
              <a:pathLst>
                <a:path w="156" h="156" extrusionOk="0">
                  <a:moveTo>
                    <a:pt x="72" y="0"/>
                  </a:moveTo>
                  <a:cubicBezTo>
                    <a:pt x="36" y="0"/>
                    <a:pt x="0" y="36"/>
                    <a:pt x="0" y="84"/>
                  </a:cubicBezTo>
                  <a:cubicBezTo>
                    <a:pt x="0" y="119"/>
                    <a:pt x="36" y="155"/>
                    <a:pt x="72" y="155"/>
                  </a:cubicBezTo>
                  <a:cubicBezTo>
                    <a:pt x="119" y="155"/>
                    <a:pt x="155" y="119"/>
                    <a:pt x="155" y="84"/>
                  </a:cubicBezTo>
                  <a:cubicBezTo>
                    <a:pt x="155" y="36"/>
                    <a:pt x="119"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1"/>
            </a:p>
          </p:txBody>
        </p:sp>
        <p:sp>
          <p:nvSpPr>
            <p:cNvPr id="1072" name="Google Shape;1072;p27"/>
            <p:cNvSpPr/>
            <p:nvPr/>
          </p:nvSpPr>
          <p:spPr>
            <a:xfrm>
              <a:off x="5035000" y="3059463"/>
              <a:ext cx="3900" cy="3875"/>
            </a:xfrm>
            <a:custGeom>
              <a:avLst/>
              <a:gdLst/>
              <a:ahLst/>
              <a:cxnLst/>
              <a:rect l="l" t="t" r="r" b="b"/>
              <a:pathLst>
                <a:path w="156" h="155" extrusionOk="0">
                  <a:moveTo>
                    <a:pt x="72" y="0"/>
                  </a:moveTo>
                  <a:cubicBezTo>
                    <a:pt x="36" y="0"/>
                    <a:pt x="0" y="36"/>
                    <a:pt x="0" y="71"/>
                  </a:cubicBezTo>
                  <a:cubicBezTo>
                    <a:pt x="0" y="119"/>
                    <a:pt x="36" y="155"/>
                    <a:pt x="72" y="155"/>
                  </a:cubicBezTo>
                  <a:cubicBezTo>
                    <a:pt x="119" y="155"/>
                    <a:pt x="155" y="119"/>
                    <a:pt x="155" y="71"/>
                  </a:cubicBezTo>
                  <a:cubicBezTo>
                    <a:pt x="155" y="36"/>
                    <a:pt x="119"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1"/>
            </a:p>
          </p:txBody>
        </p:sp>
        <p:sp>
          <p:nvSpPr>
            <p:cNvPr id="1073" name="Google Shape;1073;p27"/>
            <p:cNvSpPr/>
            <p:nvPr/>
          </p:nvSpPr>
          <p:spPr>
            <a:xfrm>
              <a:off x="5035000" y="3044263"/>
              <a:ext cx="3900" cy="3600"/>
            </a:xfrm>
            <a:custGeom>
              <a:avLst/>
              <a:gdLst/>
              <a:ahLst/>
              <a:cxnLst/>
              <a:rect l="l" t="t" r="r" b="b"/>
              <a:pathLst>
                <a:path w="156" h="144" extrusionOk="0">
                  <a:moveTo>
                    <a:pt x="72" y="1"/>
                  </a:moveTo>
                  <a:cubicBezTo>
                    <a:pt x="36" y="1"/>
                    <a:pt x="0" y="25"/>
                    <a:pt x="0" y="72"/>
                  </a:cubicBezTo>
                  <a:cubicBezTo>
                    <a:pt x="0" y="120"/>
                    <a:pt x="36" y="144"/>
                    <a:pt x="72" y="144"/>
                  </a:cubicBezTo>
                  <a:cubicBezTo>
                    <a:pt x="119" y="144"/>
                    <a:pt x="155" y="120"/>
                    <a:pt x="155" y="72"/>
                  </a:cubicBezTo>
                  <a:cubicBezTo>
                    <a:pt x="155" y="25"/>
                    <a:pt x="119"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1"/>
            </a:p>
          </p:txBody>
        </p:sp>
        <p:sp>
          <p:nvSpPr>
            <p:cNvPr id="1074" name="Google Shape;1074;p27"/>
            <p:cNvSpPr/>
            <p:nvPr/>
          </p:nvSpPr>
          <p:spPr>
            <a:xfrm>
              <a:off x="5035000" y="3029088"/>
              <a:ext cx="3900" cy="3600"/>
            </a:xfrm>
            <a:custGeom>
              <a:avLst/>
              <a:gdLst/>
              <a:ahLst/>
              <a:cxnLst/>
              <a:rect l="l" t="t" r="r" b="b"/>
              <a:pathLst>
                <a:path w="156" h="144" extrusionOk="0">
                  <a:moveTo>
                    <a:pt x="72" y="1"/>
                  </a:moveTo>
                  <a:cubicBezTo>
                    <a:pt x="36" y="1"/>
                    <a:pt x="0" y="24"/>
                    <a:pt x="0" y="72"/>
                  </a:cubicBezTo>
                  <a:cubicBezTo>
                    <a:pt x="0" y="120"/>
                    <a:pt x="36" y="143"/>
                    <a:pt x="72" y="143"/>
                  </a:cubicBezTo>
                  <a:cubicBezTo>
                    <a:pt x="119" y="143"/>
                    <a:pt x="155" y="120"/>
                    <a:pt x="155" y="72"/>
                  </a:cubicBezTo>
                  <a:cubicBezTo>
                    <a:pt x="155" y="24"/>
                    <a:pt x="119"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1"/>
            </a:p>
          </p:txBody>
        </p:sp>
        <p:sp>
          <p:nvSpPr>
            <p:cNvPr id="1075" name="Google Shape;1075;p27"/>
            <p:cNvSpPr/>
            <p:nvPr/>
          </p:nvSpPr>
          <p:spPr>
            <a:xfrm>
              <a:off x="5035000" y="3013613"/>
              <a:ext cx="3900" cy="3900"/>
            </a:xfrm>
            <a:custGeom>
              <a:avLst/>
              <a:gdLst/>
              <a:ahLst/>
              <a:cxnLst/>
              <a:rect l="l" t="t" r="r" b="b"/>
              <a:pathLst>
                <a:path w="156" h="156" extrusionOk="0">
                  <a:moveTo>
                    <a:pt x="72" y="0"/>
                  </a:moveTo>
                  <a:cubicBezTo>
                    <a:pt x="36" y="0"/>
                    <a:pt x="0" y="36"/>
                    <a:pt x="0" y="84"/>
                  </a:cubicBezTo>
                  <a:cubicBezTo>
                    <a:pt x="0" y="120"/>
                    <a:pt x="36" y="155"/>
                    <a:pt x="72" y="155"/>
                  </a:cubicBezTo>
                  <a:cubicBezTo>
                    <a:pt x="119" y="155"/>
                    <a:pt x="155" y="120"/>
                    <a:pt x="155" y="84"/>
                  </a:cubicBezTo>
                  <a:cubicBezTo>
                    <a:pt x="155" y="36"/>
                    <a:pt x="119"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1"/>
            </a:p>
          </p:txBody>
        </p:sp>
        <p:sp>
          <p:nvSpPr>
            <p:cNvPr id="1076" name="Google Shape;1076;p27"/>
            <p:cNvSpPr/>
            <p:nvPr/>
          </p:nvSpPr>
          <p:spPr>
            <a:xfrm>
              <a:off x="5035000" y="2998438"/>
              <a:ext cx="3900" cy="3900"/>
            </a:xfrm>
            <a:custGeom>
              <a:avLst/>
              <a:gdLst/>
              <a:ahLst/>
              <a:cxnLst/>
              <a:rect l="l" t="t" r="r" b="b"/>
              <a:pathLst>
                <a:path w="156" h="156" extrusionOk="0">
                  <a:moveTo>
                    <a:pt x="72" y="0"/>
                  </a:moveTo>
                  <a:cubicBezTo>
                    <a:pt x="36" y="0"/>
                    <a:pt x="0" y="36"/>
                    <a:pt x="0" y="72"/>
                  </a:cubicBezTo>
                  <a:cubicBezTo>
                    <a:pt x="0" y="119"/>
                    <a:pt x="36" y="155"/>
                    <a:pt x="72" y="155"/>
                  </a:cubicBezTo>
                  <a:cubicBezTo>
                    <a:pt x="119" y="155"/>
                    <a:pt x="155" y="119"/>
                    <a:pt x="155" y="72"/>
                  </a:cubicBezTo>
                  <a:cubicBezTo>
                    <a:pt x="155" y="36"/>
                    <a:pt x="119"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1"/>
            </a:p>
          </p:txBody>
        </p:sp>
        <p:sp>
          <p:nvSpPr>
            <p:cNvPr id="1077" name="Google Shape;1077;p27"/>
            <p:cNvSpPr/>
            <p:nvPr/>
          </p:nvSpPr>
          <p:spPr>
            <a:xfrm>
              <a:off x="5018025" y="3135663"/>
              <a:ext cx="3900" cy="3875"/>
            </a:xfrm>
            <a:custGeom>
              <a:avLst/>
              <a:gdLst/>
              <a:ahLst/>
              <a:cxnLst/>
              <a:rect l="l" t="t" r="r" b="b"/>
              <a:pathLst>
                <a:path w="156" h="155" extrusionOk="0">
                  <a:moveTo>
                    <a:pt x="84" y="0"/>
                  </a:moveTo>
                  <a:cubicBezTo>
                    <a:pt x="48" y="0"/>
                    <a:pt x="1" y="36"/>
                    <a:pt x="13" y="83"/>
                  </a:cubicBezTo>
                  <a:cubicBezTo>
                    <a:pt x="13" y="119"/>
                    <a:pt x="48" y="155"/>
                    <a:pt x="84" y="155"/>
                  </a:cubicBezTo>
                  <a:cubicBezTo>
                    <a:pt x="132" y="155"/>
                    <a:pt x="155" y="119"/>
                    <a:pt x="155" y="83"/>
                  </a:cubicBezTo>
                  <a:cubicBezTo>
                    <a:pt x="155" y="36"/>
                    <a:pt x="132" y="0"/>
                    <a:pt x="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1"/>
            </a:p>
          </p:txBody>
        </p:sp>
        <p:sp>
          <p:nvSpPr>
            <p:cNvPr id="1078" name="Google Shape;1078;p27"/>
            <p:cNvSpPr/>
            <p:nvPr/>
          </p:nvSpPr>
          <p:spPr>
            <a:xfrm>
              <a:off x="5018025" y="3120463"/>
              <a:ext cx="3900" cy="3900"/>
            </a:xfrm>
            <a:custGeom>
              <a:avLst/>
              <a:gdLst/>
              <a:ahLst/>
              <a:cxnLst/>
              <a:rect l="l" t="t" r="r" b="b"/>
              <a:pathLst>
                <a:path w="156" h="156" extrusionOk="0">
                  <a:moveTo>
                    <a:pt x="84" y="1"/>
                  </a:moveTo>
                  <a:cubicBezTo>
                    <a:pt x="48" y="1"/>
                    <a:pt x="1" y="37"/>
                    <a:pt x="13" y="72"/>
                  </a:cubicBezTo>
                  <a:cubicBezTo>
                    <a:pt x="13" y="120"/>
                    <a:pt x="48" y="156"/>
                    <a:pt x="84" y="156"/>
                  </a:cubicBezTo>
                  <a:cubicBezTo>
                    <a:pt x="132" y="156"/>
                    <a:pt x="155" y="120"/>
                    <a:pt x="155" y="72"/>
                  </a:cubicBezTo>
                  <a:cubicBezTo>
                    <a:pt x="155" y="37"/>
                    <a:pt x="132" y="1"/>
                    <a:pt x="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1"/>
            </a:p>
          </p:txBody>
        </p:sp>
        <p:sp>
          <p:nvSpPr>
            <p:cNvPr id="1079" name="Google Shape;1079;p27"/>
            <p:cNvSpPr/>
            <p:nvPr/>
          </p:nvSpPr>
          <p:spPr>
            <a:xfrm>
              <a:off x="5018025" y="3105288"/>
              <a:ext cx="3900" cy="3600"/>
            </a:xfrm>
            <a:custGeom>
              <a:avLst/>
              <a:gdLst/>
              <a:ahLst/>
              <a:cxnLst/>
              <a:rect l="l" t="t" r="r" b="b"/>
              <a:pathLst>
                <a:path w="156" h="144" extrusionOk="0">
                  <a:moveTo>
                    <a:pt x="84" y="1"/>
                  </a:moveTo>
                  <a:cubicBezTo>
                    <a:pt x="48" y="1"/>
                    <a:pt x="1" y="24"/>
                    <a:pt x="13" y="72"/>
                  </a:cubicBezTo>
                  <a:cubicBezTo>
                    <a:pt x="13" y="120"/>
                    <a:pt x="48" y="143"/>
                    <a:pt x="84" y="143"/>
                  </a:cubicBezTo>
                  <a:cubicBezTo>
                    <a:pt x="132" y="143"/>
                    <a:pt x="155" y="120"/>
                    <a:pt x="155" y="72"/>
                  </a:cubicBezTo>
                  <a:cubicBezTo>
                    <a:pt x="155" y="24"/>
                    <a:pt x="132" y="1"/>
                    <a:pt x="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1"/>
            </a:p>
          </p:txBody>
        </p:sp>
        <p:sp>
          <p:nvSpPr>
            <p:cNvPr id="1080" name="Google Shape;1080;p27"/>
            <p:cNvSpPr/>
            <p:nvPr/>
          </p:nvSpPr>
          <p:spPr>
            <a:xfrm>
              <a:off x="5018325" y="3090113"/>
              <a:ext cx="3600" cy="3600"/>
            </a:xfrm>
            <a:custGeom>
              <a:avLst/>
              <a:gdLst/>
              <a:ahLst/>
              <a:cxnLst/>
              <a:rect l="l" t="t" r="r" b="b"/>
              <a:pathLst>
                <a:path w="144" h="144" extrusionOk="0">
                  <a:moveTo>
                    <a:pt x="72" y="0"/>
                  </a:moveTo>
                  <a:cubicBezTo>
                    <a:pt x="36" y="0"/>
                    <a:pt x="1" y="24"/>
                    <a:pt x="1" y="72"/>
                  </a:cubicBezTo>
                  <a:cubicBezTo>
                    <a:pt x="1" y="119"/>
                    <a:pt x="36" y="143"/>
                    <a:pt x="72" y="143"/>
                  </a:cubicBezTo>
                  <a:cubicBezTo>
                    <a:pt x="120" y="143"/>
                    <a:pt x="143" y="119"/>
                    <a:pt x="143" y="72"/>
                  </a:cubicBezTo>
                  <a:cubicBezTo>
                    <a:pt x="143" y="24"/>
                    <a:pt x="120"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1"/>
            </a:p>
          </p:txBody>
        </p:sp>
        <p:sp>
          <p:nvSpPr>
            <p:cNvPr id="1081" name="Google Shape;1081;p27"/>
            <p:cNvSpPr/>
            <p:nvPr/>
          </p:nvSpPr>
          <p:spPr>
            <a:xfrm>
              <a:off x="5018325" y="3074638"/>
              <a:ext cx="3600" cy="3900"/>
            </a:xfrm>
            <a:custGeom>
              <a:avLst/>
              <a:gdLst/>
              <a:ahLst/>
              <a:cxnLst/>
              <a:rect l="l" t="t" r="r" b="b"/>
              <a:pathLst>
                <a:path w="144" h="156" extrusionOk="0">
                  <a:moveTo>
                    <a:pt x="72" y="0"/>
                  </a:moveTo>
                  <a:cubicBezTo>
                    <a:pt x="36" y="0"/>
                    <a:pt x="1" y="36"/>
                    <a:pt x="1" y="84"/>
                  </a:cubicBezTo>
                  <a:cubicBezTo>
                    <a:pt x="1" y="119"/>
                    <a:pt x="36" y="155"/>
                    <a:pt x="72" y="155"/>
                  </a:cubicBezTo>
                  <a:cubicBezTo>
                    <a:pt x="120" y="155"/>
                    <a:pt x="143" y="119"/>
                    <a:pt x="143" y="84"/>
                  </a:cubicBezTo>
                  <a:cubicBezTo>
                    <a:pt x="143" y="36"/>
                    <a:pt x="120"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1"/>
            </a:p>
          </p:txBody>
        </p:sp>
        <p:sp>
          <p:nvSpPr>
            <p:cNvPr id="1082" name="Google Shape;1082;p27"/>
            <p:cNvSpPr/>
            <p:nvPr/>
          </p:nvSpPr>
          <p:spPr>
            <a:xfrm>
              <a:off x="5018325" y="3059463"/>
              <a:ext cx="3600" cy="3875"/>
            </a:xfrm>
            <a:custGeom>
              <a:avLst/>
              <a:gdLst/>
              <a:ahLst/>
              <a:cxnLst/>
              <a:rect l="l" t="t" r="r" b="b"/>
              <a:pathLst>
                <a:path w="144" h="155" extrusionOk="0">
                  <a:moveTo>
                    <a:pt x="72" y="0"/>
                  </a:moveTo>
                  <a:cubicBezTo>
                    <a:pt x="36" y="0"/>
                    <a:pt x="1" y="36"/>
                    <a:pt x="1" y="71"/>
                  </a:cubicBezTo>
                  <a:cubicBezTo>
                    <a:pt x="1" y="119"/>
                    <a:pt x="36" y="155"/>
                    <a:pt x="72" y="155"/>
                  </a:cubicBezTo>
                  <a:cubicBezTo>
                    <a:pt x="120" y="155"/>
                    <a:pt x="143" y="119"/>
                    <a:pt x="143" y="71"/>
                  </a:cubicBezTo>
                  <a:cubicBezTo>
                    <a:pt x="143" y="36"/>
                    <a:pt x="120"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1"/>
            </a:p>
          </p:txBody>
        </p:sp>
        <p:sp>
          <p:nvSpPr>
            <p:cNvPr id="1083" name="Google Shape;1083;p27"/>
            <p:cNvSpPr/>
            <p:nvPr/>
          </p:nvSpPr>
          <p:spPr>
            <a:xfrm>
              <a:off x="5018025" y="3044263"/>
              <a:ext cx="3900" cy="3600"/>
            </a:xfrm>
            <a:custGeom>
              <a:avLst/>
              <a:gdLst/>
              <a:ahLst/>
              <a:cxnLst/>
              <a:rect l="l" t="t" r="r" b="b"/>
              <a:pathLst>
                <a:path w="156" h="144" extrusionOk="0">
                  <a:moveTo>
                    <a:pt x="84" y="1"/>
                  </a:moveTo>
                  <a:cubicBezTo>
                    <a:pt x="48" y="1"/>
                    <a:pt x="1" y="25"/>
                    <a:pt x="13" y="72"/>
                  </a:cubicBezTo>
                  <a:cubicBezTo>
                    <a:pt x="13" y="120"/>
                    <a:pt x="48" y="144"/>
                    <a:pt x="84" y="144"/>
                  </a:cubicBezTo>
                  <a:cubicBezTo>
                    <a:pt x="132" y="144"/>
                    <a:pt x="155" y="120"/>
                    <a:pt x="155" y="72"/>
                  </a:cubicBezTo>
                  <a:cubicBezTo>
                    <a:pt x="155" y="25"/>
                    <a:pt x="132" y="1"/>
                    <a:pt x="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1"/>
            </a:p>
          </p:txBody>
        </p:sp>
        <p:sp>
          <p:nvSpPr>
            <p:cNvPr id="1084" name="Google Shape;1084;p27"/>
            <p:cNvSpPr/>
            <p:nvPr/>
          </p:nvSpPr>
          <p:spPr>
            <a:xfrm>
              <a:off x="5018025" y="3029088"/>
              <a:ext cx="3900" cy="3600"/>
            </a:xfrm>
            <a:custGeom>
              <a:avLst/>
              <a:gdLst/>
              <a:ahLst/>
              <a:cxnLst/>
              <a:rect l="l" t="t" r="r" b="b"/>
              <a:pathLst>
                <a:path w="156" h="144" extrusionOk="0">
                  <a:moveTo>
                    <a:pt x="84" y="1"/>
                  </a:moveTo>
                  <a:cubicBezTo>
                    <a:pt x="48" y="1"/>
                    <a:pt x="1" y="24"/>
                    <a:pt x="13" y="72"/>
                  </a:cubicBezTo>
                  <a:cubicBezTo>
                    <a:pt x="13" y="120"/>
                    <a:pt x="48" y="143"/>
                    <a:pt x="84" y="143"/>
                  </a:cubicBezTo>
                  <a:cubicBezTo>
                    <a:pt x="132" y="143"/>
                    <a:pt x="155" y="120"/>
                    <a:pt x="155" y="72"/>
                  </a:cubicBezTo>
                  <a:cubicBezTo>
                    <a:pt x="155" y="24"/>
                    <a:pt x="132" y="1"/>
                    <a:pt x="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1"/>
            </a:p>
          </p:txBody>
        </p:sp>
        <p:sp>
          <p:nvSpPr>
            <p:cNvPr id="1085" name="Google Shape;1085;p27"/>
            <p:cNvSpPr/>
            <p:nvPr/>
          </p:nvSpPr>
          <p:spPr>
            <a:xfrm>
              <a:off x="5018025" y="3013613"/>
              <a:ext cx="3900" cy="3900"/>
            </a:xfrm>
            <a:custGeom>
              <a:avLst/>
              <a:gdLst/>
              <a:ahLst/>
              <a:cxnLst/>
              <a:rect l="l" t="t" r="r" b="b"/>
              <a:pathLst>
                <a:path w="156" h="156" extrusionOk="0">
                  <a:moveTo>
                    <a:pt x="84" y="0"/>
                  </a:moveTo>
                  <a:cubicBezTo>
                    <a:pt x="48" y="0"/>
                    <a:pt x="1" y="36"/>
                    <a:pt x="13" y="84"/>
                  </a:cubicBezTo>
                  <a:cubicBezTo>
                    <a:pt x="13" y="120"/>
                    <a:pt x="48" y="155"/>
                    <a:pt x="84" y="155"/>
                  </a:cubicBezTo>
                  <a:cubicBezTo>
                    <a:pt x="132" y="155"/>
                    <a:pt x="155" y="120"/>
                    <a:pt x="155" y="84"/>
                  </a:cubicBezTo>
                  <a:cubicBezTo>
                    <a:pt x="155" y="36"/>
                    <a:pt x="132" y="0"/>
                    <a:pt x="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1"/>
            </a:p>
          </p:txBody>
        </p:sp>
        <p:sp>
          <p:nvSpPr>
            <p:cNvPr id="1086" name="Google Shape;1086;p27"/>
            <p:cNvSpPr/>
            <p:nvPr/>
          </p:nvSpPr>
          <p:spPr>
            <a:xfrm>
              <a:off x="5001350" y="3120463"/>
              <a:ext cx="3600" cy="3900"/>
            </a:xfrm>
            <a:custGeom>
              <a:avLst/>
              <a:gdLst/>
              <a:ahLst/>
              <a:cxnLst/>
              <a:rect l="l" t="t" r="r" b="b"/>
              <a:pathLst>
                <a:path w="144" h="156" extrusionOk="0">
                  <a:moveTo>
                    <a:pt x="72" y="1"/>
                  </a:moveTo>
                  <a:cubicBezTo>
                    <a:pt x="25" y="1"/>
                    <a:pt x="1" y="37"/>
                    <a:pt x="1" y="72"/>
                  </a:cubicBezTo>
                  <a:cubicBezTo>
                    <a:pt x="1" y="120"/>
                    <a:pt x="25" y="156"/>
                    <a:pt x="72" y="156"/>
                  </a:cubicBezTo>
                  <a:cubicBezTo>
                    <a:pt x="120" y="156"/>
                    <a:pt x="144" y="120"/>
                    <a:pt x="144" y="72"/>
                  </a:cubicBezTo>
                  <a:cubicBezTo>
                    <a:pt x="144" y="37"/>
                    <a:pt x="120"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1"/>
            </a:p>
          </p:txBody>
        </p:sp>
        <p:sp>
          <p:nvSpPr>
            <p:cNvPr id="1087" name="Google Shape;1087;p27"/>
            <p:cNvSpPr/>
            <p:nvPr/>
          </p:nvSpPr>
          <p:spPr>
            <a:xfrm>
              <a:off x="5001350" y="3105288"/>
              <a:ext cx="3600" cy="3600"/>
            </a:xfrm>
            <a:custGeom>
              <a:avLst/>
              <a:gdLst/>
              <a:ahLst/>
              <a:cxnLst/>
              <a:rect l="l" t="t" r="r" b="b"/>
              <a:pathLst>
                <a:path w="144" h="144" extrusionOk="0">
                  <a:moveTo>
                    <a:pt x="72" y="1"/>
                  </a:moveTo>
                  <a:cubicBezTo>
                    <a:pt x="25" y="1"/>
                    <a:pt x="1" y="24"/>
                    <a:pt x="1" y="72"/>
                  </a:cubicBezTo>
                  <a:cubicBezTo>
                    <a:pt x="1" y="120"/>
                    <a:pt x="25" y="143"/>
                    <a:pt x="72" y="143"/>
                  </a:cubicBezTo>
                  <a:cubicBezTo>
                    <a:pt x="120" y="143"/>
                    <a:pt x="144" y="120"/>
                    <a:pt x="144" y="72"/>
                  </a:cubicBezTo>
                  <a:cubicBezTo>
                    <a:pt x="144" y="24"/>
                    <a:pt x="120"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1"/>
            </a:p>
          </p:txBody>
        </p:sp>
        <p:sp>
          <p:nvSpPr>
            <p:cNvPr id="1088" name="Google Shape;1088;p27"/>
            <p:cNvSpPr/>
            <p:nvPr/>
          </p:nvSpPr>
          <p:spPr>
            <a:xfrm>
              <a:off x="5001350" y="3090113"/>
              <a:ext cx="3600" cy="3600"/>
            </a:xfrm>
            <a:custGeom>
              <a:avLst/>
              <a:gdLst/>
              <a:ahLst/>
              <a:cxnLst/>
              <a:rect l="l" t="t" r="r" b="b"/>
              <a:pathLst>
                <a:path w="144" h="144" extrusionOk="0">
                  <a:moveTo>
                    <a:pt x="72" y="0"/>
                  </a:moveTo>
                  <a:cubicBezTo>
                    <a:pt x="25" y="0"/>
                    <a:pt x="1" y="24"/>
                    <a:pt x="1" y="72"/>
                  </a:cubicBezTo>
                  <a:cubicBezTo>
                    <a:pt x="1" y="119"/>
                    <a:pt x="25" y="143"/>
                    <a:pt x="72" y="143"/>
                  </a:cubicBezTo>
                  <a:cubicBezTo>
                    <a:pt x="120" y="143"/>
                    <a:pt x="144" y="119"/>
                    <a:pt x="144" y="72"/>
                  </a:cubicBezTo>
                  <a:cubicBezTo>
                    <a:pt x="144" y="24"/>
                    <a:pt x="120"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1"/>
            </a:p>
          </p:txBody>
        </p:sp>
        <p:sp>
          <p:nvSpPr>
            <p:cNvPr id="1089" name="Google Shape;1089;p27"/>
            <p:cNvSpPr/>
            <p:nvPr/>
          </p:nvSpPr>
          <p:spPr>
            <a:xfrm>
              <a:off x="5001350" y="3074638"/>
              <a:ext cx="3600" cy="3900"/>
            </a:xfrm>
            <a:custGeom>
              <a:avLst/>
              <a:gdLst/>
              <a:ahLst/>
              <a:cxnLst/>
              <a:rect l="l" t="t" r="r" b="b"/>
              <a:pathLst>
                <a:path w="144" h="156" extrusionOk="0">
                  <a:moveTo>
                    <a:pt x="72" y="0"/>
                  </a:moveTo>
                  <a:cubicBezTo>
                    <a:pt x="25" y="0"/>
                    <a:pt x="1" y="36"/>
                    <a:pt x="1" y="84"/>
                  </a:cubicBezTo>
                  <a:cubicBezTo>
                    <a:pt x="1" y="119"/>
                    <a:pt x="25" y="155"/>
                    <a:pt x="72" y="155"/>
                  </a:cubicBezTo>
                  <a:cubicBezTo>
                    <a:pt x="120" y="155"/>
                    <a:pt x="144" y="119"/>
                    <a:pt x="144" y="84"/>
                  </a:cubicBezTo>
                  <a:cubicBezTo>
                    <a:pt x="144" y="36"/>
                    <a:pt x="120"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1"/>
            </a:p>
          </p:txBody>
        </p:sp>
        <p:sp>
          <p:nvSpPr>
            <p:cNvPr id="1090" name="Google Shape;1090;p27"/>
            <p:cNvSpPr/>
            <p:nvPr/>
          </p:nvSpPr>
          <p:spPr>
            <a:xfrm>
              <a:off x="5001350" y="3059463"/>
              <a:ext cx="3600" cy="3875"/>
            </a:xfrm>
            <a:custGeom>
              <a:avLst/>
              <a:gdLst/>
              <a:ahLst/>
              <a:cxnLst/>
              <a:rect l="l" t="t" r="r" b="b"/>
              <a:pathLst>
                <a:path w="144" h="155" extrusionOk="0">
                  <a:moveTo>
                    <a:pt x="72" y="0"/>
                  </a:moveTo>
                  <a:cubicBezTo>
                    <a:pt x="25" y="0"/>
                    <a:pt x="1" y="36"/>
                    <a:pt x="1" y="71"/>
                  </a:cubicBezTo>
                  <a:cubicBezTo>
                    <a:pt x="1" y="119"/>
                    <a:pt x="25" y="155"/>
                    <a:pt x="72" y="155"/>
                  </a:cubicBezTo>
                  <a:cubicBezTo>
                    <a:pt x="120" y="155"/>
                    <a:pt x="144" y="119"/>
                    <a:pt x="144" y="71"/>
                  </a:cubicBezTo>
                  <a:cubicBezTo>
                    <a:pt x="144" y="36"/>
                    <a:pt x="120"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1"/>
            </a:p>
          </p:txBody>
        </p:sp>
        <p:sp>
          <p:nvSpPr>
            <p:cNvPr id="1091" name="Google Shape;1091;p27"/>
            <p:cNvSpPr/>
            <p:nvPr/>
          </p:nvSpPr>
          <p:spPr>
            <a:xfrm>
              <a:off x="5001350" y="3044263"/>
              <a:ext cx="3600" cy="3600"/>
            </a:xfrm>
            <a:custGeom>
              <a:avLst/>
              <a:gdLst/>
              <a:ahLst/>
              <a:cxnLst/>
              <a:rect l="l" t="t" r="r" b="b"/>
              <a:pathLst>
                <a:path w="144" h="144" extrusionOk="0">
                  <a:moveTo>
                    <a:pt x="72" y="1"/>
                  </a:moveTo>
                  <a:cubicBezTo>
                    <a:pt x="25" y="1"/>
                    <a:pt x="1" y="25"/>
                    <a:pt x="1" y="72"/>
                  </a:cubicBezTo>
                  <a:cubicBezTo>
                    <a:pt x="1" y="120"/>
                    <a:pt x="25" y="144"/>
                    <a:pt x="72" y="144"/>
                  </a:cubicBezTo>
                  <a:cubicBezTo>
                    <a:pt x="120" y="144"/>
                    <a:pt x="144" y="120"/>
                    <a:pt x="144" y="72"/>
                  </a:cubicBezTo>
                  <a:cubicBezTo>
                    <a:pt x="144" y="25"/>
                    <a:pt x="120"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1"/>
            </a:p>
          </p:txBody>
        </p:sp>
        <p:sp>
          <p:nvSpPr>
            <p:cNvPr id="1092" name="Google Shape;1092;p27"/>
            <p:cNvSpPr/>
            <p:nvPr/>
          </p:nvSpPr>
          <p:spPr>
            <a:xfrm>
              <a:off x="5001350" y="3029088"/>
              <a:ext cx="3600" cy="3600"/>
            </a:xfrm>
            <a:custGeom>
              <a:avLst/>
              <a:gdLst/>
              <a:ahLst/>
              <a:cxnLst/>
              <a:rect l="l" t="t" r="r" b="b"/>
              <a:pathLst>
                <a:path w="144" h="144" extrusionOk="0">
                  <a:moveTo>
                    <a:pt x="72" y="1"/>
                  </a:moveTo>
                  <a:cubicBezTo>
                    <a:pt x="25" y="1"/>
                    <a:pt x="1" y="24"/>
                    <a:pt x="1" y="72"/>
                  </a:cubicBezTo>
                  <a:cubicBezTo>
                    <a:pt x="1" y="120"/>
                    <a:pt x="25" y="143"/>
                    <a:pt x="72" y="143"/>
                  </a:cubicBezTo>
                  <a:cubicBezTo>
                    <a:pt x="120" y="143"/>
                    <a:pt x="144" y="120"/>
                    <a:pt x="144" y="72"/>
                  </a:cubicBezTo>
                  <a:cubicBezTo>
                    <a:pt x="144" y="24"/>
                    <a:pt x="120"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1"/>
            </a:p>
          </p:txBody>
        </p:sp>
        <p:sp>
          <p:nvSpPr>
            <p:cNvPr id="1093" name="Google Shape;1093;p27"/>
            <p:cNvSpPr/>
            <p:nvPr/>
          </p:nvSpPr>
          <p:spPr>
            <a:xfrm>
              <a:off x="4984100" y="3105288"/>
              <a:ext cx="3900" cy="3600"/>
            </a:xfrm>
            <a:custGeom>
              <a:avLst/>
              <a:gdLst/>
              <a:ahLst/>
              <a:cxnLst/>
              <a:rect l="l" t="t" r="r" b="b"/>
              <a:pathLst>
                <a:path w="156" h="144" extrusionOk="0">
                  <a:moveTo>
                    <a:pt x="72" y="1"/>
                  </a:moveTo>
                  <a:cubicBezTo>
                    <a:pt x="48" y="1"/>
                    <a:pt x="0" y="24"/>
                    <a:pt x="0" y="72"/>
                  </a:cubicBezTo>
                  <a:cubicBezTo>
                    <a:pt x="0" y="120"/>
                    <a:pt x="36" y="143"/>
                    <a:pt x="72" y="143"/>
                  </a:cubicBezTo>
                  <a:cubicBezTo>
                    <a:pt x="119" y="143"/>
                    <a:pt x="155" y="120"/>
                    <a:pt x="155" y="72"/>
                  </a:cubicBezTo>
                  <a:cubicBezTo>
                    <a:pt x="155" y="24"/>
                    <a:pt x="119"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1"/>
            </a:p>
          </p:txBody>
        </p:sp>
        <p:sp>
          <p:nvSpPr>
            <p:cNvPr id="1094" name="Google Shape;1094;p27"/>
            <p:cNvSpPr/>
            <p:nvPr/>
          </p:nvSpPr>
          <p:spPr>
            <a:xfrm>
              <a:off x="4984100" y="3090113"/>
              <a:ext cx="3900" cy="3600"/>
            </a:xfrm>
            <a:custGeom>
              <a:avLst/>
              <a:gdLst/>
              <a:ahLst/>
              <a:cxnLst/>
              <a:rect l="l" t="t" r="r" b="b"/>
              <a:pathLst>
                <a:path w="156" h="144" extrusionOk="0">
                  <a:moveTo>
                    <a:pt x="72" y="0"/>
                  </a:moveTo>
                  <a:cubicBezTo>
                    <a:pt x="48" y="0"/>
                    <a:pt x="0" y="24"/>
                    <a:pt x="0" y="72"/>
                  </a:cubicBezTo>
                  <a:cubicBezTo>
                    <a:pt x="0" y="119"/>
                    <a:pt x="36" y="143"/>
                    <a:pt x="72" y="143"/>
                  </a:cubicBezTo>
                  <a:cubicBezTo>
                    <a:pt x="119" y="143"/>
                    <a:pt x="155" y="119"/>
                    <a:pt x="155" y="72"/>
                  </a:cubicBezTo>
                  <a:cubicBezTo>
                    <a:pt x="155" y="24"/>
                    <a:pt x="119"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1"/>
            </a:p>
          </p:txBody>
        </p:sp>
        <p:sp>
          <p:nvSpPr>
            <p:cNvPr id="1095" name="Google Shape;1095;p27"/>
            <p:cNvSpPr/>
            <p:nvPr/>
          </p:nvSpPr>
          <p:spPr>
            <a:xfrm>
              <a:off x="4984100" y="3074638"/>
              <a:ext cx="3900" cy="3900"/>
            </a:xfrm>
            <a:custGeom>
              <a:avLst/>
              <a:gdLst/>
              <a:ahLst/>
              <a:cxnLst/>
              <a:rect l="l" t="t" r="r" b="b"/>
              <a:pathLst>
                <a:path w="156" h="156" extrusionOk="0">
                  <a:moveTo>
                    <a:pt x="72" y="0"/>
                  </a:moveTo>
                  <a:cubicBezTo>
                    <a:pt x="48" y="0"/>
                    <a:pt x="0" y="36"/>
                    <a:pt x="0" y="84"/>
                  </a:cubicBezTo>
                  <a:cubicBezTo>
                    <a:pt x="0" y="119"/>
                    <a:pt x="36" y="155"/>
                    <a:pt x="72" y="155"/>
                  </a:cubicBezTo>
                  <a:cubicBezTo>
                    <a:pt x="119" y="155"/>
                    <a:pt x="155" y="119"/>
                    <a:pt x="155" y="84"/>
                  </a:cubicBezTo>
                  <a:cubicBezTo>
                    <a:pt x="155" y="36"/>
                    <a:pt x="119"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1"/>
            </a:p>
          </p:txBody>
        </p:sp>
        <p:sp>
          <p:nvSpPr>
            <p:cNvPr id="1096" name="Google Shape;1096;p27"/>
            <p:cNvSpPr/>
            <p:nvPr/>
          </p:nvSpPr>
          <p:spPr>
            <a:xfrm>
              <a:off x="4984100" y="3059463"/>
              <a:ext cx="3900" cy="3875"/>
            </a:xfrm>
            <a:custGeom>
              <a:avLst/>
              <a:gdLst/>
              <a:ahLst/>
              <a:cxnLst/>
              <a:rect l="l" t="t" r="r" b="b"/>
              <a:pathLst>
                <a:path w="156" h="155" extrusionOk="0">
                  <a:moveTo>
                    <a:pt x="72" y="0"/>
                  </a:moveTo>
                  <a:cubicBezTo>
                    <a:pt x="48" y="0"/>
                    <a:pt x="0" y="36"/>
                    <a:pt x="0" y="71"/>
                  </a:cubicBezTo>
                  <a:cubicBezTo>
                    <a:pt x="0" y="119"/>
                    <a:pt x="36" y="155"/>
                    <a:pt x="72" y="155"/>
                  </a:cubicBezTo>
                  <a:cubicBezTo>
                    <a:pt x="119" y="155"/>
                    <a:pt x="155" y="119"/>
                    <a:pt x="155" y="71"/>
                  </a:cubicBezTo>
                  <a:cubicBezTo>
                    <a:pt x="155" y="36"/>
                    <a:pt x="119"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1"/>
            </a:p>
          </p:txBody>
        </p:sp>
        <p:sp>
          <p:nvSpPr>
            <p:cNvPr id="1097" name="Google Shape;1097;p27"/>
            <p:cNvSpPr/>
            <p:nvPr/>
          </p:nvSpPr>
          <p:spPr>
            <a:xfrm>
              <a:off x="4984100" y="3044263"/>
              <a:ext cx="3900" cy="3600"/>
            </a:xfrm>
            <a:custGeom>
              <a:avLst/>
              <a:gdLst/>
              <a:ahLst/>
              <a:cxnLst/>
              <a:rect l="l" t="t" r="r" b="b"/>
              <a:pathLst>
                <a:path w="156" h="144" extrusionOk="0">
                  <a:moveTo>
                    <a:pt x="72" y="1"/>
                  </a:moveTo>
                  <a:cubicBezTo>
                    <a:pt x="48" y="1"/>
                    <a:pt x="0" y="25"/>
                    <a:pt x="0" y="72"/>
                  </a:cubicBezTo>
                  <a:cubicBezTo>
                    <a:pt x="0" y="120"/>
                    <a:pt x="36" y="144"/>
                    <a:pt x="72" y="144"/>
                  </a:cubicBezTo>
                  <a:cubicBezTo>
                    <a:pt x="119" y="144"/>
                    <a:pt x="155" y="120"/>
                    <a:pt x="155" y="72"/>
                  </a:cubicBezTo>
                  <a:cubicBezTo>
                    <a:pt x="155" y="25"/>
                    <a:pt x="119"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1"/>
            </a:p>
          </p:txBody>
        </p:sp>
        <p:sp>
          <p:nvSpPr>
            <p:cNvPr id="1098" name="Google Shape;1098;p27"/>
            <p:cNvSpPr/>
            <p:nvPr/>
          </p:nvSpPr>
          <p:spPr>
            <a:xfrm>
              <a:off x="4967425" y="3090113"/>
              <a:ext cx="3600" cy="3600"/>
            </a:xfrm>
            <a:custGeom>
              <a:avLst/>
              <a:gdLst/>
              <a:ahLst/>
              <a:cxnLst/>
              <a:rect l="l" t="t" r="r" b="b"/>
              <a:pathLst>
                <a:path w="144" h="144" extrusionOk="0">
                  <a:moveTo>
                    <a:pt x="72" y="0"/>
                  </a:moveTo>
                  <a:cubicBezTo>
                    <a:pt x="24" y="0"/>
                    <a:pt x="1" y="24"/>
                    <a:pt x="1" y="72"/>
                  </a:cubicBezTo>
                  <a:cubicBezTo>
                    <a:pt x="1" y="119"/>
                    <a:pt x="24" y="143"/>
                    <a:pt x="72" y="143"/>
                  </a:cubicBezTo>
                  <a:cubicBezTo>
                    <a:pt x="120" y="143"/>
                    <a:pt x="143" y="119"/>
                    <a:pt x="143" y="72"/>
                  </a:cubicBezTo>
                  <a:cubicBezTo>
                    <a:pt x="143" y="24"/>
                    <a:pt x="120"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1"/>
            </a:p>
          </p:txBody>
        </p:sp>
        <p:sp>
          <p:nvSpPr>
            <p:cNvPr id="1099" name="Google Shape;1099;p27"/>
            <p:cNvSpPr/>
            <p:nvPr/>
          </p:nvSpPr>
          <p:spPr>
            <a:xfrm>
              <a:off x="4967425" y="3074638"/>
              <a:ext cx="3600" cy="3900"/>
            </a:xfrm>
            <a:custGeom>
              <a:avLst/>
              <a:gdLst/>
              <a:ahLst/>
              <a:cxnLst/>
              <a:rect l="l" t="t" r="r" b="b"/>
              <a:pathLst>
                <a:path w="144" h="156" extrusionOk="0">
                  <a:moveTo>
                    <a:pt x="72" y="0"/>
                  </a:moveTo>
                  <a:cubicBezTo>
                    <a:pt x="24" y="0"/>
                    <a:pt x="1" y="36"/>
                    <a:pt x="1" y="84"/>
                  </a:cubicBezTo>
                  <a:cubicBezTo>
                    <a:pt x="1" y="119"/>
                    <a:pt x="24" y="155"/>
                    <a:pt x="72" y="155"/>
                  </a:cubicBezTo>
                  <a:cubicBezTo>
                    <a:pt x="120" y="155"/>
                    <a:pt x="143" y="119"/>
                    <a:pt x="143" y="84"/>
                  </a:cubicBezTo>
                  <a:cubicBezTo>
                    <a:pt x="143" y="36"/>
                    <a:pt x="120"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1"/>
            </a:p>
          </p:txBody>
        </p:sp>
        <p:sp>
          <p:nvSpPr>
            <p:cNvPr id="1100" name="Google Shape;1100;p27"/>
            <p:cNvSpPr/>
            <p:nvPr/>
          </p:nvSpPr>
          <p:spPr>
            <a:xfrm>
              <a:off x="4967425" y="3059463"/>
              <a:ext cx="3600" cy="3875"/>
            </a:xfrm>
            <a:custGeom>
              <a:avLst/>
              <a:gdLst/>
              <a:ahLst/>
              <a:cxnLst/>
              <a:rect l="l" t="t" r="r" b="b"/>
              <a:pathLst>
                <a:path w="144" h="155" extrusionOk="0">
                  <a:moveTo>
                    <a:pt x="72" y="0"/>
                  </a:moveTo>
                  <a:cubicBezTo>
                    <a:pt x="24" y="0"/>
                    <a:pt x="1" y="36"/>
                    <a:pt x="1" y="71"/>
                  </a:cubicBezTo>
                  <a:cubicBezTo>
                    <a:pt x="1" y="119"/>
                    <a:pt x="24" y="155"/>
                    <a:pt x="72" y="155"/>
                  </a:cubicBezTo>
                  <a:cubicBezTo>
                    <a:pt x="120" y="155"/>
                    <a:pt x="143" y="119"/>
                    <a:pt x="143" y="71"/>
                  </a:cubicBezTo>
                  <a:cubicBezTo>
                    <a:pt x="143" y="36"/>
                    <a:pt x="120"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1"/>
            </a:p>
          </p:txBody>
        </p:sp>
        <p:sp>
          <p:nvSpPr>
            <p:cNvPr id="1101" name="Google Shape;1101;p27"/>
            <p:cNvSpPr/>
            <p:nvPr/>
          </p:nvSpPr>
          <p:spPr>
            <a:xfrm>
              <a:off x="4950175" y="3074638"/>
              <a:ext cx="3875" cy="3900"/>
            </a:xfrm>
            <a:custGeom>
              <a:avLst/>
              <a:gdLst/>
              <a:ahLst/>
              <a:cxnLst/>
              <a:rect l="l" t="t" r="r" b="b"/>
              <a:pathLst>
                <a:path w="155" h="156" extrusionOk="0">
                  <a:moveTo>
                    <a:pt x="83" y="0"/>
                  </a:moveTo>
                  <a:cubicBezTo>
                    <a:pt x="36" y="0"/>
                    <a:pt x="0" y="36"/>
                    <a:pt x="0" y="84"/>
                  </a:cubicBezTo>
                  <a:cubicBezTo>
                    <a:pt x="0" y="119"/>
                    <a:pt x="36" y="155"/>
                    <a:pt x="83" y="155"/>
                  </a:cubicBezTo>
                  <a:cubicBezTo>
                    <a:pt x="119" y="155"/>
                    <a:pt x="155" y="119"/>
                    <a:pt x="155" y="84"/>
                  </a:cubicBezTo>
                  <a:cubicBezTo>
                    <a:pt x="155" y="36"/>
                    <a:pt x="119" y="0"/>
                    <a:pt x="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1"/>
            </a:p>
          </p:txBody>
        </p:sp>
      </p:grpSp>
      <p:grpSp>
        <p:nvGrpSpPr>
          <p:cNvPr id="1103" name="Google Shape;1103;p27"/>
          <p:cNvGrpSpPr/>
          <p:nvPr/>
        </p:nvGrpSpPr>
        <p:grpSpPr>
          <a:xfrm>
            <a:off x="6143125" y="4405925"/>
            <a:ext cx="315575" cy="366750"/>
            <a:chOff x="6143125" y="4405925"/>
            <a:chExt cx="315575" cy="366750"/>
          </a:xfrm>
        </p:grpSpPr>
        <p:grpSp>
          <p:nvGrpSpPr>
            <p:cNvPr id="1104" name="Google Shape;1104;p27"/>
            <p:cNvGrpSpPr/>
            <p:nvPr/>
          </p:nvGrpSpPr>
          <p:grpSpPr>
            <a:xfrm>
              <a:off x="6351500" y="4405925"/>
              <a:ext cx="107200" cy="107175"/>
              <a:chOff x="4125350" y="1946513"/>
              <a:chExt cx="107200" cy="107175"/>
            </a:xfrm>
          </p:grpSpPr>
          <p:sp>
            <p:nvSpPr>
              <p:cNvPr id="1105" name="Google Shape;1105;p27"/>
              <p:cNvSpPr/>
              <p:nvPr/>
            </p:nvSpPr>
            <p:spPr>
              <a:xfrm>
                <a:off x="4174775" y="1946513"/>
                <a:ext cx="8050" cy="107175"/>
              </a:xfrm>
              <a:custGeom>
                <a:avLst/>
                <a:gdLst/>
                <a:ahLst/>
                <a:cxnLst/>
                <a:rect l="l" t="t" r="r" b="b"/>
                <a:pathLst>
                  <a:path w="322" h="4287" extrusionOk="0">
                    <a:moveTo>
                      <a:pt x="0" y="1"/>
                    </a:moveTo>
                    <a:lnTo>
                      <a:pt x="0" y="4287"/>
                    </a:lnTo>
                    <a:lnTo>
                      <a:pt x="322" y="4287"/>
                    </a:lnTo>
                    <a:lnTo>
                      <a:pt x="32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1"/>
              </a:p>
            </p:txBody>
          </p:sp>
          <p:sp>
            <p:nvSpPr>
              <p:cNvPr id="1106" name="Google Shape;1106;p27"/>
              <p:cNvSpPr/>
              <p:nvPr/>
            </p:nvSpPr>
            <p:spPr>
              <a:xfrm>
                <a:off x="4125350" y="1996213"/>
                <a:ext cx="107200" cy="7775"/>
              </a:xfrm>
              <a:custGeom>
                <a:avLst/>
                <a:gdLst/>
                <a:ahLst/>
                <a:cxnLst/>
                <a:rect l="l" t="t" r="r" b="b"/>
                <a:pathLst>
                  <a:path w="4288" h="311" extrusionOk="0">
                    <a:moveTo>
                      <a:pt x="1" y="1"/>
                    </a:moveTo>
                    <a:lnTo>
                      <a:pt x="1" y="311"/>
                    </a:lnTo>
                    <a:lnTo>
                      <a:pt x="4287" y="311"/>
                    </a:lnTo>
                    <a:lnTo>
                      <a:pt x="428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1"/>
              </a:p>
            </p:txBody>
          </p:sp>
        </p:grpSp>
        <p:grpSp>
          <p:nvGrpSpPr>
            <p:cNvPr id="1107" name="Google Shape;1107;p27"/>
            <p:cNvGrpSpPr/>
            <p:nvPr/>
          </p:nvGrpSpPr>
          <p:grpSpPr>
            <a:xfrm>
              <a:off x="6143125" y="4513100"/>
              <a:ext cx="107200" cy="107175"/>
              <a:chOff x="4125350" y="1946513"/>
              <a:chExt cx="107200" cy="107175"/>
            </a:xfrm>
          </p:grpSpPr>
          <p:sp>
            <p:nvSpPr>
              <p:cNvPr id="1108" name="Google Shape;1108;p27"/>
              <p:cNvSpPr/>
              <p:nvPr/>
            </p:nvSpPr>
            <p:spPr>
              <a:xfrm>
                <a:off x="4174775" y="1946513"/>
                <a:ext cx="8050" cy="107175"/>
              </a:xfrm>
              <a:custGeom>
                <a:avLst/>
                <a:gdLst/>
                <a:ahLst/>
                <a:cxnLst/>
                <a:rect l="l" t="t" r="r" b="b"/>
                <a:pathLst>
                  <a:path w="322" h="4287" extrusionOk="0">
                    <a:moveTo>
                      <a:pt x="0" y="1"/>
                    </a:moveTo>
                    <a:lnTo>
                      <a:pt x="0" y="4287"/>
                    </a:lnTo>
                    <a:lnTo>
                      <a:pt x="322" y="4287"/>
                    </a:lnTo>
                    <a:lnTo>
                      <a:pt x="32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1"/>
              </a:p>
            </p:txBody>
          </p:sp>
          <p:sp>
            <p:nvSpPr>
              <p:cNvPr id="1109" name="Google Shape;1109;p27"/>
              <p:cNvSpPr/>
              <p:nvPr/>
            </p:nvSpPr>
            <p:spPr>
              <a:xfrm>
                <a:off x="4125350" y="1996213"/>
                <a:ext cx="107200" cy="7775"/>
              </a:xfrm>
              <a:custGeom>
                <a:avLst/>
                <a:gdLst/>
                <a:ahLst/>
                <a:cxnLst/>
                <a:rect l="l" t="t" r="r" b="b"/>
                <a:pathLst>
                  <a:path w="4288" h="311" extrusionOk="0">
                    <a:moveTo>
                      <a:pt x="1" y="1"/>
                    </a:moveTo>
                    <a:lnTo>
                      <a:pt x="1" y="311"/>
                    </a:lnTo>
                    <a:lnTo>
                      <a:pt x="4287" y="311"/>
                    </a:lnTo>
                    <a:lnTo>
                      <a:pt x="428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1"/>
              </a:p>
            </p:txBody>
          </p:sp>
        </p:grpSp>
        <p:grpSp>
          <p:nvGrpSpPr>
            <p:cNvPr id="1110" name="Google Shape;1110;p27"/>
            <p:cNvGrpSpPr/>
            <p:nvPr/>
          </p:nvGrpSpPr>
          <p:grpSpPr>
            <a:xfrm>
              <a:off x="6295525" y="4665500"/>
              <a:ext cx="107200" cy="107175"/>
              <a:chOff x="4125350" y="1946513"/>
              <a:chExt cx="107200" cy="107175"/>
            </a:xfrm>
          </p:grpSpPr>
          <p:sp>
            <p:nvSpPr>
              <p:cNvPr id="1111" name="Google Shape;1111;p27"/>
              <p:cNvSpPr/>
              <p:nvPr/>
            </p:nvSpPr>
            <p:spPr>
              <a:xfrm>
                <a:off x="4174775" y="1946513"/>
                <a:ext cx="8050" cy="107175"/>
              </a:xfrm>
              <a:custGeom>
                <a:avLst/>
                <a:gdLst/>
                <a:ahLst/>
                <a:cxnLst/>
                <a:rect l="l" t="t" r="r" b="b"/>
                <a:pathLst>
                  <a:path w="322" h="4287" extrusionOk="0">
                    <a:moveTo>
                      <a:pt x="0" y="1"/>
                    </a:moveTo>
                    <a:lnTo>
                      <a:pt x="0" y="4287"/>
                    </a:lnTo>
                    <a:lnTo>
                      <a:pt x="322" y="4287"/>
                    </a:lnTo>
                    <a:lnTo>
                      <a:pt x="32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1"/>
              </a:p>
            </p:txBody>
          </p:sp>
          <p:sp>
            <p:nvSpPr>
              <p:cNvPr id="1112" name="Google Shape;1112;p27"/>
              <p:cNvSpPr/>
              <p:nvPr/>
            </p:nvSpPr>
            <p:spPr>
              <a:xfrm>
                <a:off x="4125350" y="1996213"/>
                <a:ext cx="107200" cy="7775"/>
              </a:xfrm>
              <a:custGeom>
                <a:avLst/>
                <a:gdLst/>
                <a:ahLst/>
                <a:cxnLst/>
                <a:rect l="l" t="t" r="r" b="b"/>
                <a:pathLst>
                  <a:path w="4288" h="311" extrusionOk="0">
                    <a:moveTo>
                      <a:pt x="1" y="1"/>
                    </a:moveTo>
                    <a:lnTo>
                      <a:pt x="1" y="311"/>
                    </a:lnTo>
                    <a:lnTo>
                      <a:pt x="4287" y="311"/>
                    </a:lnTo>
                    <a:lnTo>
                      <a:pt x="428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1"/>
              </a:p>
            </p:txBody>
          </p:sp>
        </p:grpSp>
      </p:grpSp>
      <p:sp>
        <p:nvSpPr>
          <p:cNvPr id="7" name="Rectangle 1">
            <a:extLst>
              <a:ext uri="{FF2B5EF4-FFF2-40B4-BE49-F238E27FC236}">
                <a16:creationId xmlns:a16="http://schemas.microsoft.com/office/drawing/2014/main" id="{2FBB4EC0-9333-1F04-7AA3-DF5BF2C97112}"/>
              </a:ext>
            </a:extLst>
          </p:cNvPr>
          <p:cNvSpPr>
            <a:spLocks noChangeArrowheads="1"/>
          </p:cNvSpPr>
          <p:nvPr/>
        </p:nvSpPr>
        <p:spPr bwMode="auto">
          <a:xfrm>
            <a:off x="1004187" y="2033141"/>
            <a:ext cx="7135626"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tabLst>
                <a:tab pos="2971800" algn="ctr"/>
                <a:tab pos="5943600" algn="r"/>
              </a:tabLst>
              <a:defRPr>
                <a:solidFill>
                  <a:schemeClr val="tx1"/>
                </a:solidFill>
                <a:latin typeface="Arial" panose="020B0604020202020204" pitchFamily="34" charset="0"/>
              </a:defRPr>
            </a:lvl1pPr>
            <a:lvl2pPr marL="457200" eaLnBrk="0" fontAlgn="base" hangingPunct="0">
              <a:spcBef>
                <a:spcPct val="0"/>
              </a:spcBef>
              <a:spcAft>
                <a:spcPct val="0"/>
              </a:spcAft>
              <a:tabLst>
                <a:tab pos="2971800" algn="ctr"/>
                <a:tab pos="5943600" algn="r"/>
              </a:tabLst>
              <a:defRPr>
                <a:solidFill>
                  <a:schemeClr val="tx1"/>
                </a:solidFill>
                <a:latin typeface="Arial" panose="020B0604020202020204" pitchFamily="34" charset="0"/>
              </a:defRPr>
            </a:lvl2pPr>
            <a:lvl3pPr marL="914400" eaLnBrk="0" fontAlgn="base" hangingPunct="0">
              <a:spcBef>
                <a:spcPct val="0"/>
              </a:spcBef>
              <a:spcAft>
                <a:spcPct val="0"/>
              </a:spcAft>
              <a:tabLst>
                <a:tab pos="2971800" algn="ctr"/>
                <a:tab pos="5943600" algn="r"/>
              </a:tabLst>
              <a:defRPr>
                <a:solidFill>
                  <a:schemeClr val="tx1"/>
                </a:solidFill>
                <a:latin typeface="Arial" panose="020B0604020202020204" pitchFamily="34" charset="0"/>
              </a:defRPr>
            </a:lvl3pPr>
            <a:lvl4pPr marL="1371600" eaLnBrk="0" fontAlgn="base" hangingPunct="0">
              <a:spcBef>
                <a:spcPct val="0"/>
              </a:spcBef>
              <a:spcAft>
                <a:spcPct val="0"/>
              </a:spcAft>
              <a:tabLst>
                <a:tab pos="2971800" algn="ctr"/>
                <a:tab pos="5943600" algn="r"/>
              </a:tabLst>
              <a:defRPr>
                <a:solidFill>
                  <a:schemeClr val="tx1"/>
                </a:solidFill>
                <a:latin typeface="Arial" panose="020B0604020202020204" pitchFamily="34" charset="0"/>
              </a:defRPr>
            </a:lvl4pPr>
            <a:lvl5pPr marL="1828800" eaLnBrk="0" fontAlgn="base" hangingPunct="0">
              <a:spcBef>
                <a:spcPct val="0"/>
              </a:spcBef>
              <a:spcAft>
                <a:spcPct val="0"/>
              </a:spcAft>
              <a:tabLst>
                <a:tab pos="2971800" algn="ctr"/>
                <a:tab pos="5943600" algn="r"/>
              </a:tabLst>
              <a:defRPr>
                <a:solidFill>
                  <a:schemeClr val="tx1"/>
                </a:solidFill>
                <a:latin typeface="Arial" panose="020B0604020202020204" pitchFamily="34" charset="0"/>
              </a:defRPr>
            </a:lvl5pPr>
            <a:lvl6pPr marL="2286000" eaLnBrk="0" fontAlgn="base" hangingPunct="0">
              <a:spcBef>
                <a:spcPct val="0"/>
              </a:spcBef>
              <a:spcAft>
                <a:spcPct val="0"/>
              </a:spcAft>
              <a:tabLst>
                <a:tab pos="2971800" algn="ctr"/>
                <a:tab pos="5943600" algn="r"/>
              </a:tabLst>
              <a:defRPr>
                <a:solidFill>
                  <a:schemeClr val="tx1"/>
                </a:solidFill>
                <a:latin typeface="Arial" panose="020B0604020202020204" pitchFamily="34" charset="0"/>
              </a:defRPr>
            </a:lvl6pPr>
            <a:lvl7pPr marL="2743200" eaLnBrk="0" fontAlgn="base" hangingPunct="0">
              <a:spcBef>
                <a:spcPct val="0"/>
              </a:spcBef>
              <a:spcAft>
                <a:spcPct val="0"/>
              </a:spcAft>
              <a:tabLst>
                <a:tab pos="2971800" algn="ctr"/>
                <a:tab pos="5943600" algn="r"/>
              </a:tabLst>
              <a:defRPr>
                <a:solidFill>
                  <a:schemeClr val="tx1"/>
                </a:solidFill>
                <a:latin typeface="Arial" panose="020B0604020202020204" pitchFamily="34" charset="0"/>
              </a:defRPr>
            </a:lvl7pPr>
            <a:lvl8pPr marL="3200400" eaLnBrk="0" fontAlgn="base" hangingPunct="0">
              <a:spcBef>
                <a:spcPct val="0"/>
              </a:spcBef>
              <a:spcAft>
                <a:spcPct val="0"/>
              </a:spcAft>
              <a:tabLst>
                <a:tab pos="2971800" algn="ctr"/>
                <a:tab pos="5943600" algn="r"/>
              </a:tabLst>
              <a:defRPr>
                <a:solidFill>
                  <a:schemeClr val="tx1"/>
                </a:solidFill>
                <a:latin typeface="Arial" panose="020B0604020202020204" pitchFamily="34" charset="0"/>
              </a:defRPr>
            </a:lvl8pPr>
            <a:lvl9pPr marL="3657600" eaLnBrk="0" fontAlgn="base" hangingPunct="0">
              <a:spcBef>
                <a:spcPct val="0"/>
              </a:spcBef>
              <a:spcAft>
                <a:spcPct val="0"/>
              </a:spcAft>
              <a:tabLst>
                <a:tab pos="2971800" algn="ctr"/>
                <a:tab pos="5943600" algn="r"/>
              </a:tabLs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tab pos="2971800" algn="ctr"/>
                <a:tab pos="5943600" algn="r"/>
              </a:tabLst>
            </a:pPr>
            <a:r>
              <a:rPr kumimoji="0" lang="en-US" sz="3200" b="0" i="0" u="none" strike="noStrike" cap="none" normalizeH="0" baseline="0" noProof="1">
                <a:ln>
                  <a:noFill/>
                </a:ln>
                <a:solidFill>
                  <a:schemeClr val="tx1"/>
                </a:solidFill>
                <a:effectLst/>
                <a:latin typeface="Aptos" panose="020B0004020202020204" pitchFamily="34" charset="0"/>
                <a:ea typeface="Aptos" panose="020B0004020202020204" pitchFamily="34" charset="0"/>
                <a:cs typeface="Arial" panose="020B0604020202020204" pitchFamily="34" charset="0"/>
              </a:rPr>
              <a:t>SYSTEM ANALYSIS PROJECT</a:t>
            </a:r>
            <a:endParaRPr kumimoji="0" lang="en-US" sz="900" b="0" i="0" u="none" strike="noStrike" cap="none" normalizeH="0" baseline="0" noProof="1">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tab pos="2971800" algn="ctr"/>
                <a:tab pos="5943600" algn="r"/>
              </a:tabLst>
            </a:pPr>
            <a:r>
              <a:rPr kumimoji="0" lang="en-US" sz="3200" b="0" i="0" u="none" strike="noStrike" cap="none" normalizeH="0" baseline="0" noProof="1">
                <a:ln>
                  <a:noFill/>
                </a:ln>
                <a:solidFill>
                  <a:schemeClr val="tx1"/>
                </a:solidFill>
                <a:effectLst/>
                <a:latin typeface="Aptos" panose="020B0004020202020204" pitchFamily="34" charset="0"/>
                <a:ea typeface="Aptos" panose="020B0004020202020204" pitchFamily="34" charset="0"/>
                <a:cs typeface="Arial" panose="020B0604020202020204" pitchFamily="34" charset="0"/>
              </a:rPr>
              <a:t>THE ANALYSIS COMPANY: GOBUS</a:t>
            </a:r>
            <a:endParaRPr kumimoji="0" lang="en-US" sz="900" b="0" i="0" u="none" strike="noStrike" cap="none" normalizeH="0" baseline="0" noProof="1">
              <a:ln>
                <a:noFill/>
              </a:ln>
              <a:solidFill>
                <a:schemeClr val="tx1"/>
              </a:solidFill>
              <a:effectLs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CFA3A597-8E2F-1563-4995-2C9891F06642}"/>
              </a:ext>
            </a:extLst>
          </p:cNvPr>
          <p:cNvGraphicFramePr>
            <a:graphicFrameLocks noGrp="1"/>
          </p:cNvGraphicFramePr>
          <p:nvPr>
            <p:extLst>
              <p:ext uri="{D42A27DB-BD31-4B8C-83A1-F6EECF244321}">
                <p14:modId xmlns:p14="http://schemas.microsoft.com/office/powerpoint/2010/main" val="3676470232"/>
              </p:ext>
            </p:extLst>
          </p:nvPr>
        </p:nvGraphicFramePr>
        <p:xfrm>
          <a:off x="404035" y="424917"/>
          <a:ext cx="8335927" cy="4293666"/>
        </p:xfrm>
        <a:graphic>
          <a:graphicData uri="http://schemas.openxmlformats.org/drawingml/2006/table">
            <a:tbl>
              <a:tblPr firstRow="1" firstCol="1" bandRow="1">
                <a:tableStyleId>{D74DDC7E-1314-4BA3-A27A-2E60700571FB}</a:tableStyleId>
              </a:tblPr>
              <a:tblGrid>
                <a:gridCol w="2235128">
                  <a:extLst>
                    <a:ext uri="{9D8B030D-6E8A-4147-A177-3AD203B41FA5}">
                      <a16:colId xmlns:a16="http://schemas.microsoft.com/office/drawing/2014/main" val="3444017011"/>
                    </a:ext>
                  </a:extLst>
                </a:gridCol>
                <a:gridCol w="1755737">
                  <a:extLst>
                    <a:ext uri="{9D8B030D-6E8A-4147-A177-3AD203B41FA5}">
                      <a16:colId xmlns:a16="http://schemas.microsoft.com/office/drawing/2014/main" val="1201632752"/>
                    </a:ext>
                  </a:extLst>
                </a:gridCol>
                <a:gridCol w="4345062">
                  <a:extLst>
                    <a:ext uri="{9D8B030D-6E8A-4147-A177-3AD203B41FA5}">
                      <a16:colId xmlns:a16="http://schemas.microsoft.com/office/drawing/2014/main" val="213707426"/>
                    </a:ext>
                  </a:extLst>
                </a:gridCol>
              </a:tblGrid>
              <a:tr h="475019">
                <a:tc>
                  <a:txBody>
                    <a:bodyPr/>
                    <a:lstStyle/>
                    <a:p>
                      <a:pPr marL="0" marR="0">
                        <a:lnSpc>
                          <a:spcPct val="115000"/>
                        </a:lnSpc>
                        <a:spcAft>
                          <a:spcPts val="800"/>
                        </a:spcAft>
                      </a:pPr>
                      <a:r>
                        <a:rPr lang="en-US" sz="1000" b="1" kern="100" dirty="0">
                          <a:solidFill>
                            <a:schemeClr val="tx1"/>
                          </a:solidFill>
                          <a:effectLst/>
                        </a:rPr>
                        <a:t>Will the system use centralized or distributed computing?</a:t>
                      </a:r>
                      <a:endParaRPr lang="en-US" sz="1000" b="1" kern="100" dirty="0">
                        <a:solidFill>
                          <a:schemeClr val="tx1"/>
                        </a:solidFill>
                        <a:effectLst/>
                        <a:latin typeface="Aptos" panose="020B0004020202020204" pitchFamily="34" charset="0"/>
                        <a:ea typeface="Aptos" panose="020B0004020202020204" pitchFamily="34" charset="0"/>
                        <a:cs typeface="Arial" panose="020B0604020202020204" pitchFamily="34" charset="0"/>
                      </a:endParaRPr>
                    </a:p>
                  </a:txBody>
                  <a:tcPr marL="42030" marR="42030" marT="0" marB="0"/>
                </a:tc>
                <a:tc>
                  <a:txBody>
                    <a:bodyPr/>
                    <a:lstStyle/>
                    <a:p>
                      <a:pPr marL="0" marR="0">
                        <a:lnSpc>
                          <a:spcPct val="115000"/>
                        </a:lnSpc>
                        <a:spcAft>
                          <a:spcPts val="800"/>
                        </a:spcAft>
                      </a:pPr>
                      <a:r>
                        <a:rPr lang="en-US" sz="900" kern="100" dirty="0">
                          <a:solidFill>
                            <a:schemeClr val="tx1"/>
                          </a:solidFill>
                          <a:effectLst/>
                        </a:rPr>
                        <a:t>Centralized</a:t>
                      </a:r>
                      <a:endParaRPr lang="en-US" sz="900" kern="100" dirty="0">
                        <a:solidFill>
                          <a:schemeClr val="tx1"/>
                        </a:solidFill>
                        <a:effectLst/>
                        <a:latin typeface="Aptos" panose="020B0004020202020204" pitchFamily="34" charset="0"/>
                        <a:ea typeface="Aptos" panose="020B0004020202020204" pitchFamily="34" charset="0"/>
                        <a:cs typeface="Arial" panose="020B0604020202020204" pitchFamily="34" charset="0"/>
                      </a:endParaRPr>
                    </a:p>
                  </a:txBody>
                  <a:tcPr marL="42030" marR="42030" marT="0" marB="0"/>
                </a:tc>
                <a:tc>
                  <a:txBody>
                    <a:bodyPr/>
                    <a:lstStyle/>
                    <a:p>
                      <a:pPr marL="0" marR="0">
                        <a:lnSpc>
                          <a:spcPct val="115000"/>
                        </a:lnSpc>
                        <a:spcAft>
                          <a:spcPts val="800"/>
                        </a:spcAft>
                      </a:pPr>
                      <a:r>
                        <a:rPr lang="en-US" sz="900" kern="100">
                          <a:solidFill>
                            <a:schemeClr val="tx1"/>
                          </a:solidFill>
                          <a:effectLst/>
                        </a:rPr>
                        <a:t>Centralized architecture ensures seamless coordination across booking outlets and digital platforms.</a:t>
                      </a:r>
                      <a:endParaRPr lang="en-US" sz="900" kern="100">
                        <a:solidFill>
                          <a:schemeClr val="tx1"/>
                        </a:solidFill>
                        <a:effectLst/>
                        <a:latin typeface="Aptos" panose="020B0004020202020204" pitchFamily="34" charset="0"/>
                        <a:ea typeface="Aptos" panose="020B0004020202020204" pitchFamily="34" charset="0"/>
                        <a:cs typeface="Arial" panose="020B0604020202020204" pitchFamily="34" charset="0"/>
                      </a:endParaRPr>
                    </a:p>
                  </a:txBody>
                  <a:tcPr marL="42030" marR="42030" marT="0" marB="0"/>
                </a:tc>
                <a:extLst>
                  <a:ext uri="{0D108BD9-81ED-4DB2-BD59-A6C34878D82A}">
                    <a16:rowId xmlns:a16="http://schemas.microsoft.com/office/drawing/2014/main" val="76786546"/>
                  </a:ext>
                </a:extLst>
              </a:tr>
              <a:tr h="475019">
                <a:tc>
                  <a:txBody>
                    <a:bodyPr/>
                    <a:lstStyle/>
                    <a:p>
                      <a:pPr marL="0" marR="0">
                        <a:lnSpc>
                          <a:spcPct val="115000"/>
                        </a:lnSpc>
                        <a:spcAft>
                          <a:spcPts val="800"/>
                        </a:spcAft>
                      </a:pPr>
                      <a:r>
                        <a:rPr lang="en-US" sz="1000" b="1" kern="100">
                          <a:solidFill>
                            <a:schemeClr val="tx1"/>
                          </a:solidFill>
                          <a:effectLst/>
                        </a:rPr>
                        <a:t>Will the system use centralized or distributed storage?</a:t>
                      </a:r>
                      <a:endParaRPr lang="en-US" sz="1000" b="1" kern="100">
                        <a:solidFill>
                          <a:schemeClr val="tx1"/>
                        </a:solidFill>
                        <a:effectLst/>
                        <a:latin typeface="Aptos" panose="020B0004020202020204" pitchFamily="34" charset="0"/>
                        <a:ea typeface="Aptos" panose="020B0004020202020204" pitchFamily="34" charset="0"/>
                        <a:cs typeface="Arial" panose="020B0604020202020204" pitchFamily="34" charset="0"/>
                      </a:endParaRPr>
                    </a:p>
                  </a:txBody>
                  <a:tcPr marL="42030" marR="42030" marT="0" marB="0"/>
                </a:tc>
                <a:tc>
                  <a:txBody>
                    <a:bodyPr/>
                    <a:lstStyle/>
                    <a:p>
                      <a:pPr marL="0" marR="0">
                        <a:lnSpc>
                          <a:spcPct val="115000"/>
                        </a:lnSpc>
                        <a:spcAft>
                          <a:spcPts val="800"/>
                        </a:spcAft>
                      </a:pPr>
                      <a:r>
                        <a:rPr lang="en-US" sz="900" kern="100">
                          <a:solidFill>
                            <a:schemeClr val="tx1"/>
                          </a:solidFill>
                          <a:effectLst/>
                        </a:rPr>
                        <a:t>Centralized</a:t>
                      </a:r>
                      <a:endParaRPr lang="en-US" sz="900" kern="100">
                        <a:solidFill>
                          <a:schemeClr val="tx1"/>
                        </a:solidFill>
                        <a:effectLst/>
                        <a:latin typeface="Aptos" panose="020B0004020202020204" pitchFamily="34" charset="0"/>
                        <a:ea typeface="Aptos" panose="020B0004020202020204" pitchFamily="34" charset="0"/>
                        <a:cs typeface="Arial" panose="020B0604020202020204" pitchFamily="34" charset="0"/>
                      </a:endParaRPr>
                    </a:p>
                  </a:txBody>
                  <a:tcPr marL="42030" marR="42030" marT="0" marB="0"/>
                </a:tc>
                <a:tc>
                  <a:txBody>
                    <a:bodyPr/>
                    <a:lstStyle/>
                    <a:p>
                      <a:pPr marL="0" marR="0">
                        <a:lnSpc>
                          <a:spcPct val="115000"/>
                        </a:lnSpc>
                        <a:spcAft>
                          <a:spcPts val="800"/>
                        </a:spcAft>
                      </a:pPr>
                      <a:r>
                        <a:rPr lang="en-US" sz="900" kern="100">
                          <a:solidFill>
                            <a:schemeClr val="tx1"/>
                          </a:solidFill>
                          <a:effectLst/>
                        </a:rPr>
                        <a:t>A centralized relational database will handle all ticketing, user, and operational data, ensuring consistency.</a:t>
                      </a:r>
                      <a:endParaRPr lang="en-US" sz="900" kern="100">
                        <a:solidFill>
                          <a:schemeClr val="tx1"/>
                        </a:solidFill>
                        <a:effectLst/>
                        <a:latin typeface="Aptos" panose="020B0004020202020204" pitchFamily="34" charset="0"/>
                        <a:ea typeface="Aptos" panose="020B0004020202020204" pitchFamily="34" charset="0"/>
                        <a:cs typeface="Arial" panose="020B0604020202020204" pitchFamily="34" charset="0"/>
                      </a:endParaRPr>
                    </a:p>
                  </a:txBody>
                  <a:tcPr marL="42030" marR="42030" marT="0" marB="0"/>
                </a:tc>
                <a:extLst>
                  <a:ext uri="{0D108BD9-81ED-4DB2-BD59-A6C34878D82A}">
                    <a16:rowId xmlns:a16="http://schemas.microsoft.com/office/drawing/2014/main" val="3353921827"/>
                  </a:ext>
                </a:extLst>
              </a:tr>
              <a:tr h="314023">
                <a:tc>
                  <a:txBody>
                    <a:bodyPr/>
                    <a:lstStyle/>
                    <a:p>
                      <a:pPr marL="0" marR="0">
                        <a:lnSpc>
                          <a:spcPct val="115000"/>
                        </a:lnSpc>
                        <a:spcAft>
                          <a:spcPts val="800"/>
                        </a:spcAft>
                      </a:pPr>
                      <a:r>
                        <a:rPr lang="en-US" sz="1000" b="1" kern="100">
                          <a:solidFill>
                            <a:schemeClr val="tx1"/>
                          </a:solidFill>
                          <a:effectLst/>
                        </a:rPr>
                        <a:t>Selection of operating system</a:t>
                      </a:r>
                      <a:endParaRPr lang="en-US" sz="1000" b="1" kern="100">
                        <a:solidFill>
                          <a:schemeClr val="tx1"/>
                        </a:solidFill>
                        <a:effectLst/>
                        <a:latin typeface="Aptos" panose="020B0004020202020204" pitchFamily="34" charset="0"/>
                        <a:ea typeface="Aptos" panose="020B0004020202020204" pitchFamily="34" charset="0"/>
                        <a:cs typeface="Arial" panose="020B0604020202020204" pitchFamily="34" charset="0"/>
                      </a:endParaRPr>
                    </a:p>
                  </a:txBody>
                  <a:tcPr marL="42030" marR="42030" marT="0" marB="0"/>
                </a:tc>
                <a:tc>
                  <a:txBody>
                    <a:bodyPr/>
                    <a:lstStyle/>
                    <a:p>
                      <a:pPr marL="0" marR="0">
                        <a:lnSpc>
                          <a:spcPct val="115000"/>
                        </a:lnSpc>
                        <a:spcAft>
                          <a:spcPts val="800"/>
                        </a:spcAft>
                      </a:pPr>
                      <a:r>
                        <a:rPr lang="en-US" sz="900" kern="100">
                          <a:solidFill>
                            <a:schemeClr val="tx1"/>
                          </a:solidFill>
                          <a:effectLst/>
                        </a:rPr>
                        <a:t>Windows and Linux</a:t>
                      </a:r>
                      <a:endParaRPr lang="en-US" sz="900" kern="100">
                        <a:solidFill>
                          <a:schemeClr val="tx1"/>
                        </a:solidFill>
                        <a:effectLst/>
                        <a:latin typeface="Aptos" panose="020B0004020202020204" pitchFamily="34" charset="0"/>
                        <a:ea typeface="Aptos" panose="020B0004020202020204" pitchFamily="34" charset="0"/>
                        <a:cs typeface="Arial" panose="020B0604020202020204" pitchFamily="34" charset="0"/>
                      </a:endParaRPr>
                    </a:p>
                  </a:txBody>
                  <a:tcPr marL="42030" marR="42030" marT="0" marB="0"/>
                </a:tc>
                <a:tc>
                  <a:txBody>
                    <a:bodyPr/>
                    <a:lstStyle/>
                    <a:p>
                      <a:pPr marL="0" marR="0">
                        <a:lnSpc>
                          <a:spcPct val="115000"/>
                        </a:lnSpc>
                        <a:spcAft>
                          <a:spcPts val="800"/>
                        </a:spcAft>
                      </a:pPr>
                      <a:r>
                        <a:rPr lang="en-US" sz="900" kern="100">
                          <a:solidFill>
                            <a:schemeClr val="tx1"/>
                          </a:solidFill>
                          <a:effectLst/>
                        </a:rPr>
                        <a:t>Windows for the admin dashboard and outlets, and Linux for backend servers to ensure scalability.</a:t>
                      </a:r>
                      <a:endParaRPr lang="en-US" sz="900" kern="100">
                        <a:solidFill>
                          <a:schemeClr val="tx1"/>
                        </a:solidFill>
                        <a:effectLst/>
                        <a:latin typeface="Aptos" panose="020B0004020202020204" pitchFamily="34" charset="0"/>
                        <a:ea typeface="Aptos" panose="020B0004020202020204" pitchFamily="34" charset="0"/>
                        <a:cs typeface="Arial" panose="020B0604020202020204" pitchFamily="34" charset="0"/>
                      </a:endParaRPr>
                    </a:p>
                  </a:txBody>
                  <a:tcPr marL="42030" marR="42030" marT="0" marB="0"/>
                </a:tc>
                <a:extLst>
                  <a:ext uri="{0D108BD9-81ED-4DB2-BD59-A6C34878D82A}">
                    <a16:rowId xmlns:a16="http://schemas.microsoft.com/office/drawing/2014/main" val="2905478724"/>
                  </a:ext>
                </a:extLst>
              </a:tr>
              <a:tr h="314023">
                <a:tc>
                  <a:txBody>
                    <a:bodyPr/>
                    <a:lstStyle/>
                    <a:p>
                      <a:pPr marL="0" marR="0">
                        <a:lnSpc>
                          <a:spcPct val="115000"/>
                        </a:lnSpc>
                        <a:spcAft>
                          <a:spcPts val="800"/>
                        </a:spcAft>
                      </a:pPr>
                      <a:r>
                        <a:rPr lang="en-US" sz="1000" b="1" kern="100" dirty="0">
                          <a:solidFill>
                            <a:schemeClr val="tx1"/>
                          </a:solidFill>
                          <a:effectLst/>
                        </a:rPr>
                        <a:t>How will users interface with the system?</a:t>
                      </a:r>
                      <a:endParaRPr lang="en-US" sz="1000" b="1" kern="100" dirty="0">
                        <a:solidFill>
                          <a:schemeClr val="tx1"/>
                        </a:solidFill>
                        <a:effectLst/>
                        <a:latin typeface="Aptos" panose="020B0004020202020204" pitchFamily="34" charset="0"/>
                        <a:ea typeface="Aptos" panose="020B0004020202020204" pitchFamily="34" charset="0"/>
                        <a:cs typeface="Arial" panose="020B0604020202020204" pitchFamily="34" charset="0"/>
                      </a:endParaRPr>
                    </a:p>
                  </a:txBody>
                  <a:tcPr marL="42030" marR="42030" marT="0" marB="0"/>
                </a:tc>
                <a:tc>
                  <a:txBody>
                    <a:bodyPr/>
                    <a:lstStyle/>
                    <a:p>
                      <a:pPr marL="0" marR="0">
                        <a:lnSpc>
                          <a:spcPct val="115000"/>
                        </a:lnSpc>
                        <a:spcAft>
                          <a:spcPts val="800"/>
                        </a:spcAft>
                      </a:pPr>
                      <a:r>
                        <a:rPr lang="en-US" sz="900" kern="100">
                          <a:solidFill>
                            <a:schemeClr val="tx1"/>
                          </a:solidFill>
                          <a:effectLst/>
                        </a:rPr>
                        <a:t>Dialogue with user</a:t>
                      </a:r>
                      <a:endParaRPr lang="en-US" sz="900" kern="100">
                        <a:solidFill>
                          <a:schemeClr val="tx1"/>
                        </a:solidFill>
                        <a:effectLst/>
                        <a:latin typeface="Aptos" panose="020B0004020202020204" pitchFamily="34" charset="0"/>
                        <a:ea typeface="Aptos" panose="020B0004020202020204" pitchFamily="34" charset="0"/>
                        <a:cs typeface="Arial" panose="020B0604020202020204" pitchFamily="34" charset="0"/>
                      </a:endParaRPr>
                    </a:p>
                  </a:txBody>
                  <a:tcPr marL="42030" marR="42030" marT="0" marB="0"/>
                </a:tc>
                <a:tc>
                  <a:txBody>
                    <a:bodyPr/>
                    <a:lstStyle/>
                    <a:p>
                      <a:pPr marL="0" marR="0">
                        <a:lnSpc>
                          <a:spcPct val="115000"/>
                        </a:lnSpc>
                        <a:spcAft>
                          <a:spcPts val="800"/>
                        </a:spcAft>
                      </a:pPr>
                      <a:r>
                        <a:rPr lang="en-US" sz="900" kern="100">
                          <a:solidFill>
                            <a:schemeClr val="tx1"/>
                          </a:solidFill>
                          <a:effectLst/>
                        </a:rPr>
                        <a:t>Web applications, mobile apps, and admin dashboards with interactive forms and menus.</a:t>
                      </a:r>
                      <a:endParaRPr lang="en-US" sz="900" kern="100">
                        <a:solidFill>
                          <a:schemeClr val="tx1"/>
                        </a:solidFill>
                        <a:effectLst/>
                        <a:latin typeface="Aptos" panose="020B0004020202020204" pitchFamily="34" charset="0"/>
                        <a:ea typeface="Aptos" panose="020B0004020202020204" pitchFamily="34" charset="0"/>
                        <a:cs typeface="Arial" panose="020B0604020202020204" pitchFamily="34" charset="0"/>
                      </a:endParaRPr>
                    </a:p>
                  </a:txBody>
                  <a:tcPr marL="42030" marR="42030" marT="0" marB="0"/>
                </a:tc>
                <a:extLst>
                  <a:ext uri="{0D108BD9-81ED-4DB2-BD59-A6C34878D82A}">
                    <a16:rowId xmlns:a16="http://schemas.microsoft.com/office/drawing/2014/main" val="3690497913"/>
                  </a:ext>
                </a:extLst>
              </a:tr>
              <a:tr h="475019">
                <a:tc>
                  <a:txBody>
                    <a:bodyPr/>
                    <a:lstStyle/>
                    <a:p>
                      <a:pPr marL="0" marR="0">
                        <a:lnSpc>
                          <a:spcPct val="115000"/>
                        </a:lnSpc>
                        <a:spcAft>
                          <a:spcPts val="800"/>
                        </a:spcAft>
                      </a:pPr>
                      <a:r>
                        <a:rPr lang="en-US" sz="1000" b="1" kern="100" dirty="0">
                          <a:solidFill>
                            <a:schemeClr val="tx1"/>
                          </a:solidFill>
                          <a:effectLst/>
                        </a:rPr>
                        <a:t>What data storage technology will be used?</a:t>
                      </a:r>
                      <a:endParaRPr lang="en-US" sz="1000" b="1" kern="100" dirty="0">
                        <a:solidFill>
                          <a:schemeClr val="tx1"/>
                        </a:solidFill>
                        <a:effectLst/>
                        <a:latin typeface="Aptos" panose="020B0004020202020204" pitchFamily="34" charset="0"/>
                        <a:ea typeface="Aptos" panose="020B0004020202020204" pitchFamily="34" charset="0"/>
                        <a:cs typeface="Arial" panose="020B0604020202020204" pitchFamily="34" charset="0"/>
                      </a:endParaRPr>
                    </a:p>
                  </a:txBody>
                  <a:tcPr marL="42030" marR="42030" marT="0" marB="0"/>
                </a:tc>
                <a:tc>
                  <a:txBody>
                    <a:bodyPr/>
                    <a:lstStyle/>
                    <a:p>
                      <a:pPr marL="0" marR="0">
                        <a:lnSpc>
                          <a:spcPct val="115000"/>
                        </a:lnSpc>
                        <a:spcAft>
                          <a:spcPts val="800"/>
                        </a:spcAft>
                      </a:pPr>
                      <a:r>
                        <a:rPr lang="en-US" sz="900" kern="100">
                          <a:solidFill>
                            <a:schemeClr val="tx1"/>
                          </a:solidFill>
                          <a:effectLst/>
                        </a:rPr>
                        <a:t>Relational Database (SQL)</a:t>
                      </a:r>
                      <a:endParaRPr lang="en-US" sz="900" kern="100">
                        <a:solidFill>
                          <a:schemeClr val="tx1"/>
                        </a:solidFill>
                        <a:effectLst/>
                        <a:latin typeface="Aptos" panose="020B0004020202020204" pitchFamily="34" charset="0"/>
                        <a:ea typeface="Aptos" panose="020B0004020202020204" pitchFamily="34" charset="0"/>
                        <a:cs typeface="Arial" panose="020B0604020202020204" pitchFamily="34" charset="0"/>
                      </a:endParaRPr>
                    </a:p>
                  </a:txBody>
                  <a:tcPr marL="42030" marR="42030" marT="0" marB="0"/>
                </a:tc>
                <a:tc>
                  <a:txBody>
                    <a:bodyPr/>
                    <a:lstStyle/>
                    <a:p>
                      <a:pPr marL="0" marR="0">
                        <a:lnSpc>
                          <a:spcPct val="115000"/>
                        </a:lnSpc>
                        <a:spcAft>
                          <a:spcPts val="800"/>
                        </a:spcAft>
                      </a:pPr>
                      <a:r>
                        <a:rPr lang="en-US" sz="900" kern="100" dirty="0">
                          <a:solidFill>
                            <a:schemeClr val="tx1"/>
                          </a:solidFill>
                          <a:effectLst/>
                        </a:rPr>
                        <a:t>A relational database (e.g., MySQL/PostgreSQL) for structured data storage, ensuring fast queries and integrity.</a:t>
                      </a:r>
                      <a:endParaRPr lang="en-US" sz="900" kern="100" dirty="0">
                        <a:solidFill>
                          <a:schemeClr val="tx1"/>
                        </a:solidFill>
                        <a:effectLst/>
                        <a:latin typeface="Aptos" panose="020B0004020202020204" pitchFamily="34" charset="0"/>
                        <a:ea typeface="Aptos" panose="020B0004020202020204" pitchFamily="34" charset="0"/>
                        <a:cs typeface="Arial" panose="020B0604020202020204" pitchFamily="34" charset="0"/>
                      </a:endParaRPr>
                    </a:p>
                  </a:txBody>
                  <a:tcPr marL="42030" marR="42030" marT="0" marB="0"/>
                </a:tc>
                <a:extLst>
                  <a:ext uri="{0D108BD9-81ED-4DB2-BD59-A6C34878D82A}">
                    <a16:rowId xmlns:a16="http://schemas.microsoft.com/office/drawing/2014/main" val="363194828"/>
                  </a:ext>
                </a:extLst>
              </a:tr>
              <a:tr h="475019">
                <a:tc>
                  <a:txBody>
                    <a:bodyPr/>
                    <a:lstStyle/>
                    <a:p>
                      <a:pPr marL="0" marR="0">
                        <a:lnSpc>
                          <a:spcPct val="115000"/>
                        </a:lnSpc>
                        <a:spcAft>
                          <a:spcPts val="800"/>
                        </a:spcAft>
                      </a:pPr>
                      <a:r>
                        <a:rPr lang="en-US" sz="1000" b="1" kern="100">
                          <a:solidFill>
                            <a:schemeClr val="tx1"/>
                          </a:solidFill>
                          <a:effectLst/>
                        </a:rPr>
                        <a:t>Will software be purchased, built in-house, or both?</a:t>
                      </a:r>
                      <a:endParaRPr lang="en-US" sz="1000" b="1" kern="100">
                        <a:solidFill>
                          <a:schemeClr val="tx1"/>
                        </a:solidFill>
                        <a:effectLst/>
                        <a:latin typeface="Aptos" panose="020B0004020202020204" pitchFamily="34" charset="0"/>
                        <a:ea typeface="Aptos" panose="020B0004020202020204" pitchFamily="34" charset="0"/>
                        <a:cs typeface="Arial" panose="020B0604020202020204" pitchFamily="34" charset="0"/>
                      </a:endParaRPr>
                    </a:p>
                  </a:txBody>
                  <a:tcPr marL="42030" marR="42030" marT="0" marB="0"/>
                </a:tc>
                <a:tc>
                  <a:txBody>
                    <a:bodyPr/>
                    <a:lstStyle/>
                    <a:p>
                      <a:pPr marL="0" marR="0">
                        <a:lnSpc>
                          <a:spcPct val="115000"/>
                        </a:lnSpc>
                        <a:spcAft>
                          <a:spcPts val="800"/>
                        </a:spcAft>
                      </a:pPr>
                      <a:r>
                        <a:rPr lang="en-US" sz="900" kern="100">
                          <a:solidFill>
                            <a:schemeClr val="tx1"/>
                          </a:solidFill>
                          <a:effectLst/>
                        </a:rPr>
                        <a:t>Both</a:t>
                      </a:r>
                      <a:endParaRPr lang="en-US" sz="900" kern="100">
                        <a:solidFill>
                          <a:schemeClr val="tx1"/>
                        </a:solidFill>
                        <a:effectLst/>
                        <a:latin typeface="Aptos" panose="020B0004020202020204" pitchFamily="34" charset="0"/>
                        <a:ea typeface="Aptos" panose="020B0004020202020204" pitchFamily="34" charset="0"/>
                        <a:cs typeface="Arial" panose="020B0604020202020204" pitchFamily="34" charset="0"/>
                      </a:endParaRPr>
                    </a:p>
                  </a:txBody>
                  <a:tcPr marL="42030" marR="42030" marT="0" marB="0"/>
                </a:tc>
                <a:tc>
                  <a:txBody>
                    <a:bodyPr/>
                    <a:lstStyle/>
                    <a:p>
                      <a:pPr marL="0" marR="0">
                        <a:lnSpc>
                          <a:spcPct val="115000"/>
                        </a:lnSpc>
                        <a:spcAft>
                          <a:spcPts val="800"/>
                        </a:spcAft>
                      </a:pPr>
                      <a:r>
                        <a:rPr lang="en-US" sz="900" kern="100">
                          <a:solidFill>
                            <a:schemeClr val="tx1"/>
                          </a:solidFill>
                          <a:effectLst/>
                        </a:rPr>
                        <a:t>Critical modules will be custom-built in-house (e.g., reservation system), with third-party integrations for payment and analytics.</a:t>
                      </a:r>
                      <a:endParaRPr lang="en-US" sz="900" kern="100">
                        <a:solidFill>
                          <a:schemeClr val="tx1"/>
                        </a:solidFill>
                        <a:effectLst/>
                        <a:latin typeface="Aptos" panose="020B0004020202020204" pitchFamily="34" charset="0"/>
                        <a:ea typeface="Aptos" panose="020B0004020202020204" pitchFamily="34" charset="0"/>
                        <a:cs typeface="Arial" panose="020B0604020202020204" pitchFamily="34" charset="0"/>
                      </a:endParaRPr>
                    </a:p>
                  </a:txBody>
                  <a:tcPr marL="42030" marR="42030" marT="0" marB="0"/>
                </a:tc>
                <a:extLst>
                  <a:ext uri="{0D108BD9-81ED-4DB2-BD59-A6C34878D82A}">
                    <a16:rowId xmlns:a16="http://schemas.microsoft.com/office/drawing/2014/main" val="3174889248"/>
                  </a:ext>
                </a:extLst>
              </a:tr>
              <a:tr h="475019">
                <a:tc>
                  <a:txBody>
                    <a:bodyPr/>
                    <a:lstStyle/>
                    <a:p>
                      <a:pPr marL="0" marR="0">
                        <a:lnSpc>
                          <a:spcPct val="115000"/>
                        </a:lnSpc>
                        <a:spcAft>
                          <a:spcPts val="800"/>
                        </a:spcAft>
                      </a:pPr>
                      <a:r>
                        <a:rPr lang="en-US" sz="1000" b="1" kern="100" dirty="0">
                          <a:solidFill>
                            <a:schemeClr val="tx1"/>
                          </a:solidFill>
                          <a:effectLst/>
                        </a:rPr>
                        <a:t>What technology will be used for software building?</a:t>
                      </a:r>
                      <a:endParaRPr lang="en-US" sz="1000" b="1" kern="100" dirty="0">
                        <a:solidFill>
                          <a:schemeClr val="tx1"/>
                        </a:solidFill>
                        <a:effectLst/>
                        <a:latin typeface="Aptos" panose="020B0004020202020204" pitchFamily="34" charset="0"/>
                        <a:ea typeface="Aptos" panose="020B0004020202020204" pitchFamily="34" charset="0"/>
                        <a:cs typeface="Arial" panose="020B0604020202020204" pitchFamily="34" charset="0"/>
                      </a:endParaRPr>
                    </a:p>
                  </a:txBody>
                  <a:tcPr marL="42030" marR="42030" marT="0" marB="0"/>
                </a:tc>
                <a:tc>
                  <a:txBody>
                    <a:bodyPr/>
                    <a:lstStyle/>
                    <a:p>
                      <a:pPr marL="0" marR="0">
                        <a:lnSpc>
                          <a:spcPct val="115000"/>
                        </a:lnSpc>
                        <a:spcAft>
                          <a:spcPts val="800"/>
                        </a:spcAft>
                      </a:pPr>
                      <a:r>
                        <a:rPr lang="en-US" sz="900" kern="100" dirty="0">
                          <a:solidFill>
                            <a:schemeClr val="tx1"/>
                          </a:solidFill>
                          <a:effectLst/>
                        </a:rPr>
                        <a:t>C#</a:t>
                      </a:r>
                      <a:endParaRPr lang="en-US" sz="900" kern="100" dirty="0">
                        <a:solidFill>
                          <a:schemeClr val="tx1"/>
                        </a:solidFill>
                        <a:effectLst/>
                        <a:latin typeface="Aptos" panose="020B0004020202020204" pitchFamily="34" charset="0"/>
                        <a:ea typeface="Aptos" panose="020B0004020202020204" pitchFamily="34" charset="0"/>
                        <a:cs typeface="Arial" panose="020B0604020202020204" pitchFamily="34" charset="0"/>
                      </a:endParaRPr>
                    </a:p>
                  </a:txBody>
                  <a:tcPr marL="42030" marR="42030" marT="0" marB="0"/>
                </a:tc>
                <a:tc>
                  <a:txBody>
                    <a:bodyPr/>
                    <a:lstStyle/>
                    <a:p>
                      <a:pPr marL="0" marR="0">
                        <a:lnSpc>
                          <a:spcPct val="115000"/>
                        </a:lnSpc>
                        <a:spcAft>
                          <a:spcPts val="800"/>
                        </a:spcAft>
                      </a:pPr>
                      <a:r>
                        <a:rPr lang="en-US" sz="900" dirty="0">
                          <a:solidFill>
                            <a:schemeClr val="tx1"/>
                          </a:solidFill>
                        </a:rPr>
                        <a:t>The backend logic and APIs will be developed using C# with the .NET framework. Mobile apps will be built using Flutter for cross-platform compatibility.</a:t>
                      </a:r>
                      <a:endParaRPr lang="en-US" sz="900" kern="100" dirty="0">
                        <a:solidFill>
                          <a:schemeClr val="tx1"/>
                        </a:solidFill>
                        <a:effectLst/>
                        <a:latin typeface="Aptos" panose="020B0004020202020204" pitchFamily="34" charset="0"/>
                        <a:ea typeface="Aptos" panose="020B0004020202020204" pitchFamily="34" charset="0"/>
                        <a:cs typeface="Arial" panose="020B0604020202020204" pitchFamily="34" charset="0"/>
                      </a:endParaRPr>
                    </a:p>
                  </a:txBody>
                  <a:tcPr marL="42030" marR="42030" marT="0" marB="0"/>
                </a:tc>
                <a:extLst>
                  <a:ext uri="{0D108BD9-81ED-4DB2-BD59-A6C34878D82A}">
                    <a16:rowId xmlns:a16="http://schemas.microsoft.com/office/drawing/2014/main" val="388462751"/>
                  </a:ext>
                </a:extLst>
              </a:tr>
              <a:tr h="475019">
                <a:tc>
                  <a:txBody>
                    <a:bodyPr/>
                    <a:lstStyle/>
                    <a:p>
                      <a:pPr marL="0" marR="0">
                        <a:lnSpc>
                          <a:spcPct val="115000"/>
                        </a:lnSpc>
                        <a:spcAft>
                          <a:spcPts val="800"/>
                        </a:spcAft>
                      </a:pPr>
                      <a:r>
                        <a:rPr lang="en-US" sz="1000" b="1" kern="100">
                          <a:solidFill>
                            <a:schemeClr val="tx1"/>
                          </a:solidFill>
                          <a:effectLst/>
                        </a:rPr>
                        <a:t>How will the system interface with legacy systems?</a:t>
                      </a:r>
                      <a:endParaRPr lang="en-US" sz="1000" b="1" kern="100">
                        <a:solidFill>
                          <a:schemeClr val="tx1"/>
                        </a:solidFill>
                        <a:effectLst/>
                        <a:latin typeface="Aptos" panose="020B0004020202020204" pitchFamily="34" charset="0"/>
                        <a:ea typeface="Aptos" panose="020B0004020202020204" pitchFamily="34" charset="0"/>
                        <a:cs typeface="Arial" panose="020B0604020202020204" pitchFamily="34" charset="0"/>
                      </a:endParaRPr>
                    </a:p>
                  </a:txBody>
                  <a:tcPr marL="42030" marR="42030" marT="0" marB="0"/>
                </a:tc>
                <a:tc>
                  <a:txBody>
                    <a:bodyPr/>
                    <a:lstStyle/>
                    <a:p>
                      <a:pPr marL="0" marR="0">
                        <a:lnSpc>
                          <a:spcPct val="115000"/>
                        </a:lnSpc>
                        <a:spcAft>
                          <a:spcPts val="800"/>
                        </a:spcAft>
                      </a:pPr>
                      <a:r>
                        <a:rPr lang="en-US" sz="900" kern="100">
                          <a:solidFill>
                            <a:schemeClr val="tx1"/>
                          </a:solidFill>
                          <a:effectLst/>
                        </a:rPr>
                        <a:t>No legacy systems</a:t>
                      </a:r>
                      <a:endParaRPr lang="en-US" sz="900" kern="100">
                        <a:solidFill>
                          <a:schemeClr val="tx1"/>
                        </a:solidFill>
                        <a:effectLst/>
                        <a:latin typeface="Aptos" panose="020B0004020202020204" pitchFamily="34" charset="0"/>
                        <a:ea typeface="Aptos" panose="020B0004020202020204" pitchFamily="34" charset="0"/>
                        <a:cs typeface="Arial" panose="020B0604020202020204" pitchFamily="34" charset="0"/>
                      </a:endParaRPr>
                    </a:p>
                  </a:txBody>
                  <a:tcPr marL="42030" marR="42030" marT="0" marB="0"/>
                </a:tc>
                <a:tc>
                  <a:txBody>
                    <a:bodyPr/>
                    <a:lstStyle/>
                    <a:p>
                      <a:pPr marL="0" marR="0">
                        <a:lnSpc>
                          <a:spcPct val="115000"/>
                        </a:lnSpc>
                        <a:spcAft>
                          <a:spcPts val="800"/>
                        </a:spcAft>
                      </a:pPr>
                      <a:r>
                        <a:rPr lang="en-US" sz="900" kern="100">
                          <a:solidFill>
                            <a:schemeClr val="tx1"/>
                          </a:solidFill>
                          <a:effectLst/>
                        </a:rPr>
                        <a:t>The system is designed as a standalone architecture with no dependency on outdated legacy systems.</a:t>
                      </a:r>
                      <a:endParaRPr lang="en-US" sz="900" kern="100">
                        <a:solidFill>
                          <a:schemeClr val="tx1"/>
                        </a:solidFill>
                        <a:effectLst/>
                        <a:latin typeface="Aptos" panose="020B0004020202020204" pitchFamily="34" charset="0"/>
                        <a:ea typeface="Aptos" panose="020B0004020202020204" pitchFamily="34" charset="0"/>
                        <a:cs typeface="Arial" panose="020B0604020202020204" pitchFamily="34" charset="0"/>
                      </a:endParaRPr>
                    </a:p>
                  </a:txBody>
                  <a:tcPr marL="42030" marR="42030" marT="0" marB="0"/>
                </a:tc>
                <a:extLst>
                  <a:ext uri="{0D108BD9-81ED-4DB2-BD59-A6C34878D82A}">
                    <a16:rowId xmlns:a16="http://schemas.microsoft.com/office/drawing/2014/main" val="1966972263"/>
                  </a:ext>
                </a:extLst>
              </a:tr>
              <a:tr h="314023">
                <a:tc>
                  <a:txBody>
                    <a:bodyPr/>
                    <a:lstStyle/>
                    <a:p>
                      <a:pPr marL="0" marR="0">
                        <a:lnSpc>
                          <a:spcPct val="115000"/>
                        </a:lnSpc>
                        <a:spcAft>
                          <a:spcPts val="800"/>
                        </a:spcAft>
                      </a:pPr>
                      <a:r>
                        <a:rPr lang="en-US" sz="1000" b="1" kern="100">
                          <a:solidFill>
                            <a:schemeClr val="tx1"/>
                          </a:solidFill>
                          <a:effectLst/>
                        </a:rPr>
                        <a:t>How will initial data be loaded?</a:t>
                      </a:r>
                      <a:endParaRPr lang="en-US" sz="1000" b="1" kern="100">
                        <a:solidFill>
                          <a:schemeClr val="tx1"/>
                        </a:solidFill>
                        <a:effectLst/>
                        <a:latin typeface="Aptos" panose="020B0004020202020204" pitchFamily="34" charset="0"/>
                        <a:ea typeface="Aptos" panose="020B0004020202020204" pitchFamily="34" charset="0"/>
                        <a:cs typeface="Arial" panose="020B0604020202020204" pitchFamily="34" charset="0"/>
                      </a:endParaRPr>
                    </a:p>
                  </a:txBody>
                  <a:tcPr marL="42030" marR="42030" marT="0" marB="0"/>
                </a:tc>
                <a:tc>
                  <a:txBody>
                    <a:bodyPr/>
                    <a:lstStyle/>
                    <a:p>
                      <a:pPr marL="0" marR="0">
                        <a:lnSpc>
                          <a:spcPct val="115000"/>
                        </a:lnSpc>
                        <a:spcAft>
                          <a:spcPts val="800"/>
                        </a:spcAft>
                      </a:pPr>
                      <a:r>
                        <a:rPr lang="en-US" sz="900" kern="100">
                          <a:solidFill>
                            <a:schemeClr val="tx1"/>
                          </a:solidFill>
                          <a:effectLst/>
                        </a:rPr>
                        <a:t>Screens/Forms</a:t>
                      </a:r>
                      <a:endParaRPr lang="en-US" sz="900" kern="100">
                        <a:solidFill>
                          <a:schemeClr val="tx1"/>
                        </a:solidFill>
                        <a:effectLst/>
                        <a:latin typeface="Aptos" panose="020B0004020202020204" pitchFamily="34" charset="0"/>
                        <a:ea typeface="Aptos" panose="020B0004020202020204" pitchFamily="34" charset="0"/>
                        <a:cs typeface="Arial" panose="020B0604020202020204" pitchFamily="34" charset="0"/>
                      </a:endParaRPr>
                    </a:p>
                  </a:txBody>
                  <a:tcPr marL="42030" marR="42030" marT="0" marB="0"/>
                </a:tc>
                <a:tc>
                  <a:txBody>
                    <a:bodyPr/>
                    <a:lstStyle/>
                    <a:p>
                      <a:pPr marL="0" marR="0">
                        <a:lnSpc>
                          <a:spcPct val="115000"/>
                        </a:lnSpc>
                        <a:spcAft>
                          <a:spcPts val="800"/>
                        </a:spcAft>
                      </a:pPr>
                      <a:r>
                        <a:rPr lang="en-US" sz="900" kern="100">
                          <a:solidFill>
                            <a:schemeClr val="tx1"/>
                          </a:solidFill>
                          <a:effectLst/>
                        </a:rPr>
                        <a:t>User-friendly forms and admin portals for loading passenger, route, and operational data.</a:t>
                      </a:r>
                      <a:endParaRPr lang="en-US" sz="900" kern="100">
                        <a:solidFill>
                          <a:schemeClr val="tx1"/>
                        </a:solidFill>
                        <a:effectLst/>
                        <a:latin typeface="Aptos" panose="020B0004020202020204" pitchFamily="34" charset="0"/>
                        <a:ea typeface="Aptos" panose="020B0004020202020204" pitchFamily="34" charset="0"/>
                        <a:cs typeface="Arial" panose="020B0604020202020204" pitchFamily="34" charset="0"/>
                      </a:endParaRPr>
                    </a:p>
                  </a:txBody>
                  <a:tcPr marL="42030" marR="42030" marT="0" marB="0"/>
                </a:tc>
                <a:extLst>
                  <a:ext uri="{0D108BD9-81ED-4DB2-BD59-A6C34878D82A}">
                    <a16:rowId xmlns:a16="http://schemas.microsoft.com/office/drawing/2014/main" val="2048240496"/>
                  </a:ext>
                </a:extLst>
              </a:tr>
              <a:tr h="475019">
                <a:tc>
                  <a:txBody>
                    <a:bodyPr/>
                    <a:lstStyle/>
                    <a:p>
                      <a:pPr marL="0" marR="0">
                        <a:lnSpc>
                          <a:spcPct val="115000"/>
                        </a:lnSpc>
                        <a:spcAft>
                          <a:spcPts val="800"/>
                        </a:spcAft>
                      </a:pPr>
                      <a:r>
                        <a:rPr lang="en-US" sz="1000" b="1" kern="100" dirty="0">
                          <a:solidFill>
                            <a:schemeClr val="tx1"/>
                          </a:solidFill>
                          <a:effectLst/>
                        </a:rPr>
                        <a:t>How will output data be generated?</a:t>
                      </a:r>
                      <a:endParaRPr lang="en-US" sz="1000" b="1" kern="100" dirty="0">
                        <a:solidFill>
                          <a:schemeClr val="tx1"/>
                        </a:solidFill>
                        <a:effectLst/>
                        <a:latin typeface="Aptos" panose="020B0004020202020204" pitchFamily="34" charset="0"/>
                        <a:ea typeface="Aptos" panose="020B0004020202020204" pitchFamily="34" charset="0"/>
                        <a:cs typeface="Arial" panose="020B0604020202020204" pitchFamily="34" charset="0"/>
                      </a:endParaRPr>
                    </a:p>
                  </a:txBody>
                  <a:tcPr marL="42030" marR="42030" marT="0" marB="0"/>
                </a:tc>
                <a:tc>
                  <a:txBody>
                    <a:bodyPr/>
                    <a:lstStyle/>
                    <a:p>
                      <a:pPr marL="0" marR="0">
                        <a:lnSpc>
                          <a:spcPct val="115000"/>
                        </a:lnSpc>
                        <a:spcAft>
                          <a:spcPts val="800"/>
                        </a:spcAft>
                      </a:pPr>
                      <a:r>
                        <a:rPr lang="en-US" sz="900" kern="100">
                          <a:solidFill>
                            <a:schemeClr val="tx1"/>
                          </a:solidFill>
                          <a:effectLst/>
                        </a:rPr>
                        <a:t>Screens/Printing</a:t>
                      </a:r>
                      <a:endParaRPr lang="en-US" sz="900" kern="100">
                        <a:solidFill>
                          <a:schemeClr val="tx1"/>
                        </a:solidFill>
                        <a:effectLst/>
                        <a:latin typeface="Aptos" panose="020B0004020202020204" pitchFamily="34" charset="0"/>
                        <a:ea typeface="Aptos" panose="020B0004020202020204" pitchFamily="34" charset="0"/>
                        <a:cs typeface="Arial" panose="020B0604020202020204" pitchFamily="34" charset="0"/>
                      </a:endParaRPr>
                    </a:p>
                  </a:txBody>
                  <a:tcPr marL="42030" marR="42030" marT="0" marB="0"/>
                </a:tc>
                <a:tc>
                  <a:txBody>
                    <a:bodyPr/>
                    <a:lstStyle/>
                    <a:p>
                      <a:pPr marL="0" marR="0">
                        <a:lnSpc>
                          <a:spcPct val="115000"/>
                        </a:lnSpc>
                        <a:spcAft>
                          <a:spcPts val="800"/>
                        </a:spcAft>
                      </a:pPr>
                      <a:r>
                        <a:rPr lang="en-US" sz="900" kern="100" dirty="0">
                          <a:solidFill>
                            <a:schemeClr val="tx1"/>
                          </a:solidFill>
                          <a:effectLst/>
                        </a:rPr>
                        <a:t>Data will be presented through dashboards, reports, and printable tickets for operational and user purposes.</a:t>
                      </a:r>
                      <a:endParaRPr lang="en-US" sz="900" kern="100" dirty="0">
                        <a:solidFill>
                          <a:schemeClr val="tx1"/>
                        </a:solidFill>
                        <a:effectLst/>
                        <a:latin typeface="Aptos" panose="020B0004020202020204" pitchFamily="34" charset="0"/>
                        <a:ea typeface="Aptos" panose="020B0004020202020204" pitchFamily="34" charset="0"/>
                        <a:cs typeface="Arial" panose="020B0604020202020204" pitchFamily="34" charset="0"/>
                      </a:endParaRPr>
                    </a:p>
                  </a:txBody>
                  <a:tcPr marL="42030" marR="42030" marT="0" marB="0"/>
                </a:tc>
                <a:extLst>
                  <a:ext uri="{0D108BD9-81ED-4DB2-BD59-A6C34878D82A}">
                    <a16:rowId xmlns:a16="http://schemas.microsoft.com/office/drawing/2014/main" val="991158187"/>
                  </a:ext>
                </a:extLst>
              </a:tr>
            </a:tbl>
          </a:graphicData>
        </a:graphic>
      </p:graphicFrame>
      <p:sp>
        <p:nvSpPr>
          <p:cNvPr id="4" name="Rectangle 1">
            <a:extLst>
              <a:ext uri="{FF2B5EF4-FFF2-40B4-BE49-F238E27FC236}">
                <a16:creationId xmlns:a16="http://schemas.microsoft.com/office/drawing/2014/main" id="{75517478-0EA1-100C-DD6D-01C9D8F2A00C}"/>
              </a:ext>
            </a:extLst>
          </p:cNvPr>
          <p:cNvSpPr>
            <a:spLocks noChangeArrowheads="1"/>
          </p:cNvSpPr>
          <p:nvPr/>
        </p:nvSpPr>
        <p:spPr bwMode="auto">
          <a:xfrm>
            <a:off x="2945218" y="14178"/>
            <a:ext cx="3253563" cy="6155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Arial" panose="020B0604020202020204" pitchFamily="34" charset="0"/>
              </a:rPr>
              <a:t>SYSTEM ARCHITECTURE:</a:t>
            </a:r>
            <a:endParaRPr kumimoji="0" lang="en-US" altLang="en-US" sz="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5738426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09"/>
        <p:cNvGrpSpPr/>
        <p:nvPr/>
      </p:nvGrpSpPr>
      <p:grpSpPr>
        <a:xfrm>
          <a:off x="0" y="0"/>
          <a:ext cx="0" cy="0"/>
          <a:chOff x="0" y="0"/>
          <a:chExt cx="0" cy="0"/>
        </a:xfrm>
      </p:grpSpPr>
      <p:sp>
        <p:nvSpPr>
          <p:cNvPr id="7" name="TextBox 6">
            <a:extLst>
              <a:ext uri="{FF2B5EF4-FFF2-40B4-BE49-F238E27FC236}">
                <a16:creationId xmlns:a16="http://schemas.microsoft.com/office/drawing/2014/main" id="{F90CAF4C-F632-CADD-EB64-413734D89928}"/>
              </a:ext>
            </a:extLst>
          </p:cNvPr>
          <p:cNvSpPr txBox="1"/>
          <p:nvPr/>
        </p:nvSpPr>
        <p:spPr>
          <a:xfrm>
            <a:off x="935665" y="339280"/>
            <a:ext cx="7272669" cy="4464940"/>
          </a:xfrm>
          <a:prstGeom prst="rect">
            <a:avLst/>
          </a:prstGeom>
          <a:noFill/>
        </p:spPr>
        <p:txBody>
          <a:bodyPr wrap="square">
            <a:spAutoFit/>
          </a:bodyPr>
          <a:lstStyle/>
          <a:p>
            <a:pPr marL="0" marR="0">
              <a:lnSpc>
                <a:spcPct val="115000"/>
              </a:lnSpc>
              <a:spcAft>
                <a:spcPts val="800"/>
              </a:spcAft>
            </a:pPr>
            <a:r>
              <a:rPr lang="en-US" sz="1200" b="1" kern="100" dirty="0">
                <a:solidFill>
                  <a:schemeClr val="tx1"/>
                </a:solidFill>
                <a:effectLst/>
                <a:latin typeface="Aptos" panose="020B0004020202020204" pitchFamily="34" charset="0"/>
                <a:ea typeface="Aptos" panose="020B0004020202020204" pitchFamily="34" charset="0"/>
                <a:cs typeface="Arial" panose="020B0604020202020204" pitchFamily="34" charset="0"/>
              </a:rPr>
              <a:t>3. Input Design</a:t>
            </a:r>
            <a:endParaRPr lang="en-US" sz="1200" kern="100" dirty="0">
              <a:solidFill>
                <a:schemeClr val="tx1"/>
              </a:solidFill>
              <a:effectLst/>
              <a:latin typeface="Aptos" panose="020B0004020202020204" pitchFamily="34" charset="0"/>
              <a:ea typeface="Aptos" panose="020B0004020202020204" pitchFamily="34" charset="0"/>
              <a:cs typeface="Arial" panose="020B0604020202020204" pitchFamily="34" charset="0"/>
            </a:endParaRPr>
          </a:p>
          <a:p>
            <a:pPr marL="0" marR="0">
              <a:lnSpc>
                <a:spcPct val="115000"/>
              </a:lnSpc>
              <a:spcAft>
                <a:spcPts val="800"/>
              </a:spcAft>
            </a:pPr>
            <a:r>
              <a:rPr lang="en-US" sz="1200" kern="100" dirty="0">
                <a:solidFill>
                  <a:schemeClr val="tx1"/>
                </a:solidFill>
                <a:effectLst/>
                <a:latin typeface="Aptos" panose="020B0004020202020204" pitchFamily="34" charset="0"/>
                <a:ea typeface="Aptos" panose="020B0004020202020204" pitchFamily="34" charset="0"/>
                <a:cs typeface="Arial" panose="020B0604020202020204" pitchFamily="34" charset="0"/>
              </a:rPr>
              <a:t>The input design emphasizes user convenience, accuracy, and system reliability. Inputs will be categorized and designed to align with operational needs and enhance user experience.</a:t>
            </a:r>
          </a:p>
          <a:p>
            <a:pPr marL="0" marR="0">
              <a:lnSpc>
                <a:spcPct val="115000"/>
              </a:lnSpc>
              <a:spcAft>
                <a:spcPts val="800"/>
              </a:spcAft>
            </a:pPr>
            <a:r>
              <a:rPr lang="en-US" sz="1200" b="1" kern="100" dirty="0">
                <a:solidFill>
                  <a:schemeClr val="tx1"/>
                </a:solidFill>
                <a:effectLst/>
                <a:latin typeface="Aptos" panose="020B0004020202020204" pitchFamily="34" charset="0"/>
                <a:ea typeface="Aptos" panose="020B0004020202020204" pitchFamily="34" charset="0"/>
                <a:cs typeface="Arial" panose="020B0604020202020204" pitchFamily="34" charset="0"/>
              </a:rPr>
              <a:t>Input Categories:</a:t>
            </a:r>
            <a:endParaRPr lang="en-US" sz="1200" kern="100" dirty="0">
              <a:solidFill>
                <a:schemeClr val="tx1"/>
              </a:solidFill>
              <a:effectLst/>
              <a:latin typeface="Aptos" panose="020B0004020202020204" pitchFamily="34" charset="0"/>
              <a:ea typeface="Aptos" panose="020B0004020202020204" pitchFamily="34" charset="0"/>
              <a:cs typeface="Arial" panose="020B0604020202020204" pitchFamily="34" charset="0"/>
            </a:endParaRPr>
          </a:p>
          <a:p>
            <a:pPr marL="342900" marR="0" lvl="0" indent="-342900">
              <a:lnSpc>
                <a:spcPct val="115000"/>
              </a:lnSpc>
              <a:spcAft>
                <a:spcPts val="800"/>
              </a:spcAft>
              <a:buClr>
                <a:schemeClr val="tx1"/>
              </a:buClr>
              <a:buFont typeface="+mj-lt"/>
              <a:buAutoNum type="arabicPeriod"/>
              <a:tabLst>
                <a:tab pos="457200" algn="l"/>
              </a:tabLst>
            </a:pPr>
            <a:r>
              <a:rPr lang="en-US" sz="1200" b="1" kern="100" dirty="0">
                <a:solidFill>
                  <a:schemeClr val="tx1"/>
                </a:solidFill>
                <a:effectLst/>
                <a:latin typeface="Aptos" panose="020B0004020202020204" pitchFamily="34" charset="0"/>
                <a:ea typeface="Aptos" panose="020B0004020202020204" pitchFamily="34" charset="0"/>
                <a:cs typeface="Arial" panose="020B0604020202020204" pitchFamily="34" charset="0"/>
              </a:rPr>
              <a:t>Customer Inputs:</a:t>
            </a:r>
            <a:endParaRPr lang="en-US" sz="1200" kern="100" dirty="0">
              <a:solidFill>
                <a:schemeClr val="tx1"/>
              </a:solidFill>
              <a:effectLst/>
              <a:latin typeface="Aptos" panose="020B0004020202020204" pitchFamily="34" charset="0"/>
              <a:ea typeface="Aptos" panose="020B0004020202020204" pitchFamily="34" charset="0"/>
              <a:cs typeface="Arial" panose="020B0604020202020204" pitchFamily="34" charset="0"/>
            </a:endParaRPr>
          </a:p>
          <a:p>
            <a:pPr marL="742950" marR="0" lvl="1" indent="-285750">
              <a:lnSpc>
                <a:spcPct val="115000"/>
              </a:lnSpc>
              <a:spcAft>
                <a:spcPts val="800"/>
              </a:spcAft>
              <a:buClr>
                <a:schemeClr val="tx1"/>
              </a:buClr>
              <a:buSzPts val="1000"/>
              <a:buFont typeface="Courier New" panose="02070309020205020404" pitchFamily="49" charset="0"/>
              <a:buChar char="o"/>
              <a:tabLst>
                <a:tab pos="914400" algn="l"/>
              </a:tabLst>
            </a:pPr>
            <a:r>
              <a:rPr lang="en-US" sz="1200"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rPr>
              <a:t>Fields: Name, email, Phone Number, travel route, departure and Destination, Date and time, payment information.</a:t>
            </a:r>
          </a:p>
          <a:p>
            <a:pPr marL="742950" marR="0" lvl="1" indent="-285750">
              <a:lnSpc>
                <a:spcPct val="115000"/>
              </a:lnSpc>
              <a:spcAft>
                <a:spcPts val="800"/>
              </a:spcAft>
              <a:buClr>
                <a:schemeClr val="tx1"/>
              </a:buClr>
              <a:buSzPts val="1000"/>
              <a:buFont typeface="Courier New" panose="02070309020205020404" pitchFamily="49" charset="0"/>
              <a:buChar char="o"/>
              <a:tabLst>
                <a:tab pos="914400" algn="l"/>
              </a:tabLst>
            </a:pPr>
            <a:r>
              <a:rPr lang="en-US" sz="1200"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rPr>
              <a:t>Input Mechanisms: Drop-down menus for routes, date pickers for schedules, and secure text fields for card details.</a:t>
            </a:r>
          </a:p>
          <a:p>
            <a:pPr marL="342900" marR="0" lvl="0" indent="-342900">
              <a:lnSpc>
                <a:spcPct val="115000"/>
              </a:lnSpc>
              <a:spcAft>
                <a:spcPts val="800"/>
              </a:spcAft>
              <a:buClr>
                <a:schemeClr val="tx1"/>
              </a:buClr>
              <a:buFont typeface="+mj-lt"/>
              <a:buAutoNum type="arabicPeriod"/>
              <a:tabLst>
                <a:tab pos="457200" algn="l"/>
              </a:tabLst>
            </a:pPr>
            <a:r>
              <a:rPr lang="en-US" sz="1200" b="1" kern="100">
                <a:solidFill>
                  <a:schemeClr val="tx1"/>
                </a:solidFill>
                <a:effectLst/>
                <a:latin typeface="Aptos" panose="020B0004020202020204" pitchFamily="34" charset="0"/>
                <a:ea typeface="Aptos" panose="020B0004020202020204" pitchFamily="34" charset="0"/>
                <a:cs typeface="Arial" panose="020B0604020202020204" pitchFamily="34" charset="0"/>
              </a:rPr>
              <a:t>In-Terminal Inputs</a:t>
            </a:r>
            <a:r>
              <a:rPr lang="en-US" sz="1200" b="1" kern="100" dirty="0">
                <a:solidFill>
                  <a:schemeClr val="tx1"/>
                </a:solidFill>
                <a:effectLst/>
                <a:latin typeface="Aptos" panose="020B0004020202020204" pitchFamily="34" charset="0"/>
                <a:ea typeface="Aptos" panose="020B0004020202020204" pitchFamily="34" charset="0"/>
                <a:cs typeface="Arial" panose="020B0604020202020204" pitchFamily="34" charset="0"/>
              </a:rPr>
              <a:t>:</a:t>
            </a:r>
            <a:endParaRPr lang="en-US" sz="1200" kern="100" dirty="0">
              <a:solidFill>
                <a:schemeClr val="tx1"/>
              </a:solidFill>
              <a:effectLst/>
              <a:latin typeface="Aptos" panose="020B0004020202020204" pitchFamily="34" charset="0"/>
              <a:ea typeface="Aptos" panose="020B0004020202020204" pitchFamily="34" charset="0"/>
              <a:cs typeface="Arial" panose="020B0604020202020204" pitchFamily="34" charset="0"/>
            </a:endParaRPr>
          </a:p>
          <a:p>
            <a:pPr marL="742950" marR="0" lvl="1" indent="-285750">
              <a:lnSpc>
                <a:spcPct val="115000"/>
              </a:lnSpc>
              <a:spcAft>
                <a:spcPts val="800"/>
              </a:spcAft>
              <a:buClr>
                <a:schemeClr val="tx1"/>
              </a:buClr>
              <a:buSzPts val="1000"/>
              <a:buFont typeface="Courier New" panose="02070309020205020404" pitchFamily="49" charset="0"/>
              <a:buChar char="o"/>
              <a:tabLst>
                <a:tab pos="914400" algn="l"/>
              </a:tabLst>
            </a:pPr>
            <a:r>
              <a:rPr lang="en-US" sz="1200"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rPr>
              <a:t>Touch-screen inputs for booking tickets and selecting seats.</a:t>
            </a:r>
          </a:p>
          <a:p>
            <a:pPr marL="742950" marR="0" lvl="1" indent="-285750">
              <a:lnSpc>
                <a:spcPct val="115000"/>
              </a:lnSpc>
              <a:spcAft>
                <a:spcPts val="800"/>
              </a:spcAft>
              <a:buClr>
                <a:schemeClr val="tx1"/>
              </a:buClr>
              <a:buSzPts val="1000"/>
              <a:buFont typeface="Courier New" panose="02070309020205020404" pitchFamily="49" charset="0"/>
              <a:buChar char="o"/>
              <a:tabLst>
                <a:tab pos="914400" algn="l"/>
              </a:tabLst>
            </a:pPr>
            <a:r>
              <a:rPr lang="en-US" sz="1200"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rPr>
              <a:t>Payment integration with QR code scanning for cashless transactions.</a:t>
            </a:r>
          </a:p>
          <a:p>
            <a:pPr marL="342900" marR="0" lvl="0" indent="-342900">
              <a:lnSpc>
                <a:spcPct val="115000"/>
              </a:lnSpc>
              <a:spcAft>
                <a:spcPts val="800"/>
              </a:spcAft>
              <a:buClr>
                <a:schemeClr val="tx1"/>
              </a:buClr>
              <a:buFont typeface="+mj-lt"/>
              <a:buAutoNum type="arabicPeriod"/>
              <a:tabLst>
                <a:tab pos="457200" algn="l"/>
              </a:tabLst>
            </a:pPr>
            <a:r>
              <a:rPr lang="en-US" sz="1200" b="1" kern="100" dirty="0">
                <a:solidFill>
                  <a:schemeClr val="tx1"/>
                </a:solidFill>
                <a:effectLst/>
                <a:latin typeface="Aptos" panose="020B0004020202020204" pitchFamily="34" charset="0"/>
                <a:ea typeface="Aptos" panose="020B0004020202020204" pitchFamily="34" charset="0"/>
                <a:cs typeface="Arial" panose="020B0604020202020204" pitchFamily="34" charset="0"/>
              </a:rPr>
              <a:t>Admin Inputs:</a:t>
            </a:r>
            <a:endParaRPr lang="en-US" sz="1200" kern="100" dirty="0">
              <a:solidFill>
                <a:schemeClr val="tx1"/>
              </a:solidFill>
              <a:effectLst/>
              <a:latin typeface="Aptos" panose="020B0004020202020204" pitchFamily="34" charset="0"/>
              <a:ea typeface="Aptos" panose="020B0004020202020204" pitchFamily="34" charset="0"/>
              <a:cs typeface="Arial" panose="020B0604020202020204" pitchFamily="34" charset="0"/>
            </a:endParaRPr>
          </a:p>
          <a:p>
            <a:pPr marL="742950" marR="0" lvl="1" indent="-285750">
              <a:lnSpc>
                <a:spcPct val="115000"/>
              </a:lnSpc>
              <a:spcAft>
                <a:spcPts val="800"/>
              </a:spcAft>
              <a:buClr>
                <a:schemeClr val="tx1"/>
              </a:buClr>
              <a:buSzPts val="1000"/>
              <a:buFont typeface="Courier New" panose="02070309020205020404" pitchFamily="49" charset="0"/>
              <a:buChar char="o"/>
              <a:tabLst>
                <a:tab pos="914400" algn="l"/>
              </a:tabLst>
            </a:pPr>
            <a:r>
              <a:rPr lang="en-US" sz="1200"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rPr>
              <a:t>Budget allocation forms with predefined fields for departments.</a:t>
            </a:r>
          </a:p>
          <a:p>
            <a:pPr marL="742950" marR="0" lvl="1" indent="-285750">
              <a:lnSpc>
                <a:spcPct val="115000"/>
              </a:lnSpc>
              <a:spcAft>
                <a:spcPts val="800"/>
              </a:spcAft>
              <a:buClr>
                <a:schemeClr val="tx1"/>
              </a:buClr>
              <a:buSzPts val="1000"/>
              <a:buFont typeface="Courier New" panose="02070309020205020404" pitchFamily="49" charset="0"/>
              <a:buChar char="o"/>
              <a:tabLst>
                <a:tab pos="914400" algn="l"/>
              </a:tabLst>
            </a:pPr>
            <a:r>
              <a:rPr lang="en-US" sz="1200"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rPr>
              <a:t>Tools for adding, updating, or deleting routes and schedules.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8CA5837-FC9E-CBC4-B9D7-FFD176FA873A}"/>
              </a:ext>
            </a:extLst>
          </p:cNvPr>
          <p:cNvSpPr txBox="1"/>
          <p:nvPr/>
        </p:nvSpPr>
        <p:spPr>
          <a:xfrm>
            <a:off x="967563" y="373840"/>
            <a:ext cx="7208874" cy="4395819"/>
          </a:xfrm>
          <a:prstGeom prst="rect">
            <a:avLst/>
          </a:prstGeom>
          <a:noFill/>
        </p:spPr>
        <p:txBody>
          <a:bodyPr wrap="square">
            <a:spAutoFit/>
          </a:bodyPr>
          <a:lstStyle/>
          <a:p>
            <a:pPr marL="0" marR="0">
              <a:lnSpc>
                <a:spcPct val="115000"/>
              </a:lnSpc>
              <a:spcAft>
                <a:spcPts val="800"/>
              </a:spcAft>
            </a:pPr>
            <a:r>
              <a:rPr lang="en-US" sz="1200" b="1" kern="100" dirty="0">
                <a:solidFill>
                  <a:schemeClr val="tx1"/>
                </a:solidFill>
                <a:effectLst/>
                <a:latin typeface="Aptos" panose="020B0004020202020204" pitchFamily="34" charset="0"/>
                <a:ea typeface="Aptos" panose="020B0004020202020204" pitchFamily="34" charset="0"/>
                <a:cs typeface="Arial" panose="020B0604020202020204" pitchFamily="34" charset="0"/>
              </a:rPr>
              <a:t>4. Output Design</a:t>
            </a:r>
            <a:endParaRPr lang="en-US" sz="1200" kern="100" dirty="0">
              <a:solidFill>
                <a:schemeClr val="tx1"/>
              </a:solidFill>
              <a:effectLst/>
              <a:latin typeface="Aptos" panose="020B0004020202020204" pitchFamily="34" charset="0"/>
              <a:ea typeface="Aptos" panose="020B0004020202020204" pitchFamily="34" charset="0"/>
              <a:cs typeface="Arial" panose="020B0604020202020204" pitchFamily="34" charset="0"/>
            </a:endParaRPr>
          </a:p>
          <a:p>
            <a:pPr marL="0" marR="0">
              <a:lnSpc>
                <a:spcPct val="115000"/>
              </a:lnSpc>
              <a:spcAft>
                <a:spcPts val="800"/>
              </a:spcAft>
            </a:pPr>
            <a:r>
              <a:rPr lang="en-US" sz="1200" kern="100" dirty="0">
                <a:solidFill>
                  <a:schemeClr val="tx1"/>
                </a:solidFill>
                <a:effectLst/>
                <a:latin typeface="Aptos" panose="020B0004020202020204" pitchFamily="34" charset="0"/>
                <a:ea typeface="Aptos" panose="020B0004020202020204" pitchFamily="34" charset="0"/>
                <a:cs typeface="Arial" panose="020B0604020202020204" pitchFamily="34" charset="0"/>
              </a:rPr>
              <a:t>Outputs are designed to meet both customer and organizational needs. They will be visually appealing, timely, and relevant.</a:t>
            </a:r>
          </a:p>
          <a:p>
            <a:pPr marL="0" marR="0">
              <a:lnSpc>
                <a:spcPct val="115000"/>
              </a:lnSpc>
              <a:spcAft>
                <a:spcPts val="800"/>
              </a:spcAft>
            </a:pPr>
            <a:r>
              <a:rPr lang="en-US" sz="1200" b="1" kern="100" dirty="0">
                <a:solidFill>
                  <a:schemeClr val="tx1"/>
                </a:solidFill>
                <a:effectLst/>
                <a:latin typeface="Aptos" panose="020B0004020202020204" pitchFamily="34" charset="0"/>
                <a:ea typeface="Aptos" panose="020B0004020202020204" pitchFamily="34" charset="0"/>
                <a:cs typeface="Arial" panose="020B0604020202020204" pitchFamily="34" charset="0"/>
              </a:rPr>
              <a:t>Output Categories:</a:t>
            </a:r>
            <a:endParaRPr lang="en-US" sz="1200" kern="100" dirty="0">
              <a:solidFill>
                <a:schemeClr val="tx1"/>
              </a:solidFill>
              <a:effectLst/>
              <a:latin typeface="Aptos" panose="020B0004020202020204" pitchFamily="34" charset="0"/>
              <a:ea typeface="Aptos" panose="020B0004020202020204" pitchFamily="34" charset="0"/>
              <a:cs typeface="Arial" panose="020B0604020202020204" pitchFamily="34" charset="0"/>
            </a:endParaRPr>
          </a:p>
          <a:p>
            <a:pPr marL="342900" marR="0" lvl="0" indent="-342900">
              <a:lnSpc>
                <a:spcPct val="115000"/>
              </a:lnSpc>
              <a:spcAft>
                <a:spcPts val="800"/>
              </a:spcAft>
              <a:buClr>
                <a:schemeClr val="tx1"/>
              </a:buClr>
              <a:buFont typeface="+mj-lt"/>
              <a:buAutoNum type="arabicPeriod"/>
              <a:tabLst>
                <a:tab pos="457200" algn="l"/>
              </a:tabLst>
            </a:pPr>
            <a:r>
              <a:rPr lang="en-US" sz="1200" b="1" kern="100" dirty="0">
                <a:solidFill>
                  <a:schemeClr val="tx1"/>
                </a:solidFill>
                <a:effectLst/>
                <a:latin typeface="Aptos" panose="020B0004020202020204" pitchFamily="34" charset="0"/>
                <a:ea typeface="Aptos" panose="020B0004020202020204" pitchFamily="34" charset="0"/>
                <a:cs typeface="Arial" panose="020B0604020202020204" pitchFamily="34" charset="0"/>
              </a:rPr>
              <a:t>Customer Outputs:</a:t>
            </a:r>
            <a:endParaRPr lang="en-US" sz="1200" kern="100" dirty="0">
              <a:solidFill>
                <a:schemeClr val="tx1"/>
              </a:solidFill>
              <a:effectLst/>
              <a:latin typeface="Aptos" panose="020B0004020202020204" pitchFamily="34" charset="0"/>
              <a:ea typeface="Aptos" panose="020B0004020202020204" pitchFamily="34" charset="0"/>
              <a:cs typeface="Arial" panose="020B0604020202020204" pitchFamily="34" charset="0"/>
            </a:endParaRPr>
          </a:p>
          <a:p>
            <a:pPr marL="742950" marR="0" lvl="1" indent="-285750">
              <a:lnSpc>
                <a:spcPct val="115000"/>
              </a:lnSpc>
              <a:spcAft>
                <a:spcPts val="800"/>
              </a:spcAft>
              <a:buClr>
                <a:schemeClr val="tx1"/>
              </a:buClr>
              <a:buSzPts val="1000"/>
              <a:buFont typeface="Courier New" panose="02070309020205020404" pitchFamily="49" charset="0"/>
              <a:buChar char="o"/>
              <a:tabLst>
                <a:tab pos="914400" algn="l"/>
              </a:tabLst>
            </a:pPr>
            <a:r>
              <a:rPr lang="en-US" sz="1200" b="1"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rPr>
              <a:t>E-Tickets:</a:t>
            </a:r>
            <a:r>
              <a:rPr lang="en-US" sz="1200"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rPr>
              <a:t> Delivered via email and app notifications with detailed travel information (departure time, seat number, QR code for scanning).</a:t>
            </a:r>
          </a:p>
          <a:p>
            <a:pPr marL="742950" marR="0" lvl="1" indent="-285750">
              <a:lnSpc>
                <a:spcPct val="115000"/>
              </a:lnSpc>
              <a:spcAft>
                <a:spcPts val="800"/>
              </a:spcAft>
              <a:buClr>
                <a:schemeClr val="tx1"/>
              </a:buClr>
              <a:buSzPts val="1000"/>
              <a:buFont typeface="Courier New" panose="02070309020205020404" pitchFamily="49" charset="0"/>
              <a:buChar char="o"/>
              <a:tabLst>
                <a:tab pos="914400" algn="l"/>
              </a:tabLst>
            </a:pPr>
            <a:r>
              <a:rPr lang="en-US" sz="1200" b="1"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rPr>
              <a:t>Real-Time Notifications:</a:t>
            </a:r>
            <a:r>
              <a:rPr lang="en-US" sz="1200"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rPr>
              <a:t> Alerts for changes in schedules, delays, or cancellations.</a:t>
            </a:r>
          </a:p>
          <a:p>
            <a:pPr marL="342900" marR="0" lvl="0" indent="-342900">
              <a:lnSpc>
                <a:spcPct val="115000"/>
              </a:lnSpc>
              <a:spcAft>
                <a:spcPts val="800"/>
              </a:spcAft>
              <a:buClr>
                <a:schemeClr val="tx1"/>
              </a:buClr>
              <a:buFont typeface="+mj-lt"/>
              <a:buAutoNum type="arabicPeriod"/>
              <a:tabLst>
                <a:tab pos="457200" algn="l"/>
              </a:tabLst>
            </a:pPr>
            <a:r>
              <a:rPr lang="en-US" sz="1200" b="1" kern="100" dirty="0">
                <a:solidFill>
                  <a:schemeClr val="tx1"/>
                </a:solidFill>
                <a:effectLst/>
                <a:latin typeface="Aptos" panose="020B0004020202020204" pitchFamily="34" charset="0"/>
                <a:ea typeface="Aptos" panose="020B0004020202020204" pitchFamily="34" charset="0"/>
                <a:cs typeface="Arial" panose="020B0604020202020204" pitchFamily="34" charset="0"/>
              </a:rPr>
              <a:t>Admin Outputs:</a:t>
            </a:r>
            <a:endParaRPr lang="en-US" sz="1200" kern="100" dirty="0">
              <a:solidFill>
                <a:schemeClr val="tx1"/>
              </a:solidFill>
              <a:effectLst/>
              <a:latin typeface="Aptos" panose="020B0004020202020204" pitchFamily="34" charset="0"/>
              <a:ea typeface="Aptos" panose="020B0004020202020204" pitchFamily="34" charset="0"/>
              <a:cs typeface="Arial" panose="020B0604020202020204" pitchFamily="34" charset="0"/>
            </a:endParaRPr>
          </a:p>
          <a:p>
            <a:pPr marL="742950" marR="0" lvl="1" indent="-285750">
              <a:lnSpc>
                <a:spcPct val="115000"/>
              </a:lnSpc>
              <a:spcAft>
                <a:spcPts val="800"/>
              </a:spcAft>
              <a:buClr>
                <a:schemeClr val="tx1"/>
              </a:buClr>
              <a:buSzPts val="1000"/>
              <a:buFont typeface="Courier New" panose="02070309020205020404" pitchFamily="49" charset="0"/>
              <a:buChar char="o"/>
              <a:tabLst>
                <a:tab pos="914400" algn="l"/>
              </a:tabLst>
            </a:pPr>
            <a:r>
              <a:rPr lang="en-US" sz="1200" b="1"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rPr>
              <a:t>Operational Reports:</a:t>
            </a:r>
            <a:r>
              <a:rPr lang="en-US" sz="1200"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rPr>
              <a:t> Live dashboards showing occupancy rates, route performance, and daily booking summaries.</a:t>
            </a:r>
          </a:p>
          <a:p>
            <a:pPr marL="742950" marR="0" lvl="1" indent="-285750">
              <a:lnSpc>
                <a:spcPct val="115000"/>
              </a:lnSpc>
              <a:spcAft>
                <a:spcPts val="800"/>
              </a:spcAft>
              <a:buClr>
                <a:schemeClr val="tx1"/>
              </a:buClr>
              <a:buSzPts val="1000"/>
              <a:buFont typeface="Courier New" panose="02070309020205020404" pitchFamily="49" charset="0"/>
              <a:buChar char="o"/>
              <a:tabLst>
                <a:tab pos="914400" algn="l"/>
              </a:tabLst>
            </a:pPr>
            <a:r>
              <a:rPr lang="en-US" sz="1200" b="1"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rPr>
              <a:t>Budget Utilization Reports:</a:t>
            </a:r>
            <a:r>
              <a:rPr lang="en-US" sz="1200"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rPr>
              <a:t> Visual breakdowns of expenses and revenues.</a:t>
            </a:r>
          </a:p>
          <a:p>
            <a:pPr marL="342900" marR="0" lvl="0" indent="-342900">
              <a:lnSpc>
                <a:spcPct val="115000"/>
              </a:lnSpc>
              <a:spcAft>
                <a:spcPts val="800"/>
              </a:spcAft>
              <a:buClr>
                <a:schemeClr val="tx1"/>
              </a:buClr>
              <a:buFont typeface="+mj-lt"/>
              <a:buAutoNum type="arabicPeriod"/>
              <a:tabLst>
                <a:tab pos="457200" algn="l"/>
              </a:tabLst>
            </a:pPr>
            <a:r>
              <a:rPr lang="en-US" sz="1200" b="1" kern="100" dirty="0">
                <a:solidFill>
                  <a:schemeClr val="tx1"/>
                </a:solidFill>
                <a:effectLst/>
                <a:latin typeface="Aptos" panose="020B0004020202020204" pitchFamily="34" charset="0"/>
                <a:ea typeface="Aptos" panose="020B0004020202020204" pitchFamily="34" charset="0"/>
                <a:cs typeface="Arial" panose="020B0604020202020204" pitchFamily="34" charset="0"/>
              </a:rPr>
              <a:t>Strategic Outputs:</a:t>
            </a:r>
            <a:endParaRPr lang="en-US" sz="1200" kern="100" dirty="0">
              <a:solidFill>
                <a:schemeClr val="tx1"/>
              </a:solidFill>
              <a:effectLst/>
              <a:latin typeface="Aptos" panose="020B0004020202020204" pitchFamily="34" charset="0"/>
              <a:ea typeface="Aptos" panose="020B0004020202020204" pitchFamily="34" charset="0"/>
              <a:cs typeface="Arial" panose="020B0604020202020204" pitchFamily="34" charset="0"/>
            </a:endParaRPr>
          </a:p>
          <a:p>
            <a:pPr marL="742950" marR="0" lvl="1" indent="-285750">
              <a:lnSpc>
                <a:spcPct val="115000"/>
              </a:lnSpc>
              <a:spcAft>
                <a:spcPts val="800"/>
              </a:spcAft>
              <a:buClr>
                <a:schemeClr val="tx1"/>
              </a:buClr>
              <a:buSzPts val="1000"/>
              <a:buFont typeface="Courier New" panose="02070309020205020404" pitchFamily="49" charset="0"/>
              <a:buChar char="o"/>
              <a:tabLst>
                <a:tab pos="914400" algn="l"/>
              </a:tabLst>
            </a:pPr>
            <a:r>
              <a:rPr lang="en-US" sz="1200"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rPr>
              <a:t>Predictive analytics dashboards for forecasting demand.</a:t>
            </a:r>
          </a:p>
          <a:p>
            <a:pPr marL="742950" marR="0" lvl="1" indent="-285750">
              <a:lnSpc>
                <a:spcPct val="115000"/>
              </a:lnSpc>
              <a:spcAft>
                <a:spcPts val="800"/>
              </a:spcAft>
              <a:buClr>
                <a:schemeClr val="tx1"/>
              </a:buClr>
              <a:buSzPts val="1000"/>
              <a:buFont typeface="Courier New" panose="02070309020205020404" pitchFamily="49" charset="0"/>
              <a:buChar char="o"/>
              <a:tabLst>
                <a:tab pos="914400" algn="l"/>
              </a:tabLst>
            </a:pPr>
            <a:r>
              <a:rPr lang="en-US" sz="1200"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rPr>
              <a:t>Route heatmaps for optimizing bus schedules and marketing efforts.</a:t>
            </a:r>
          </a:p>
        </p:txBody>
      </p:sp>
    </p:spTree>
    <p:extLst>
      <p:ext uri="{BB962C8B-B14F-4D97-AF65-F5344CB8AC3E}">
        <p14:creationId xmlns:p14="http://schemas.microsoft.com/office/powerpoint/2010/main" val="185112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59"/>
        <p:cNvGrpSpPr/>
        <p:nvPr/>
      </p:nvGrpSpPr>
      <p:grpSpPr>
        <a:xfrm>
          <a:off x="0" y="0"/>
          <a:ext cx="0" cy="0"/>
          <a:chOff x="0" y="0"/>
          <a:chExt cx="0" cy="0"/>
        </a:xfrm>
      </p:grpSpPr>
      <p:sp>
        <p:nvSpPr>
          <p:cNvPr id="1369" name="Google Shape;1369;p35"/>
          <p:cNvSpPr/>
          <p:nvPr/>
        </p:nvSpPr>
        <p:spPr>
          <a:xfrm>
            <a:off x="2675989" y="852374"/>
            <a:ext cx="3792022" cy="3523443"/>
          </a:xfrm>
          <a:prstGeom prst="ellipse">
            <a:avLst/>
          </a:prstGeom>
          <a:no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2060"/>
              </a:buClr>
              <a:buSzPts val="4000"/>
              <a:buFont typeface="Arial"/>
              <a:buNone/>
            </a:pPr>
            <a:r>
              <a:rPr lang="en" sz="3200" b="1" dirty="0">
                <a:solidFill>
                  <a:schemeClr val="dk1"/>
                </a:solidFill>
                <a:latin typeface="Aptos" panose="020B0004020202020204" pitchFamily="34" charset="0"/>
                <a:ea typeface="Barlow Condensed SemiBold"/>
                <a:cs typeface="Barlow Condensed SemiBold"/>
                <a:sym typeface="Barlow Condensed SemiBold"/>
              </a:rPr>
              <a:t>Input, output and interface Design</a:t>
            </a:r>
            <a:endParaRPr sz="3200" b="1" dirty="0">
              <a:solidFill>
                <a:schemeClr val="lt1"/>
              </a:solidFill>
              <a:latin typeface="Aptos" panose="020B0004020202020204" pitchFamily="34" charset="0"/>
              <a:ea typeface="Barlow Condensed SemiBold"/>
              <a:cs typeface="Barlow Condensed SemiBold"/>
              <a:sym typeface="Barlow Condensed SemiBold"/>
            </a:endParaRPr>
          </a:p>
        </p:txBody>
      </p:sp>
      <p:sp>
        <p:nvSpPr>
          <p:cNvPr id="1370" name="Google Shape;1370;p35"/>
          <p:cNvSpPr/>
          <p:nvPr/>
        </p:nvSpPr>
        <p:spPr>
          <a:xfrm>
            <a:off x="2797571" y="1010422"/>
            <a:ext cx="790800" cy="790800"/>
          </a:xfrm>
          <a:prstGeom prst="ellipse">
            <a:avLst/>
          </a:prstGeom>
          <a:gradFill>
            <a:gsLst>
              <a:gs pos="0">
                <a:schemeClr val="dk2"/>
              </a:gs>
              <a:gs pos="100000">
                <a:schemeClr val="lt2"/>
              </a:gs>
            </a:gsLst>
            <a:lin ang="13500032"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2060"/>
              </a:buClr>
              <a:buSzPts val="4000"/>
              <a:buFont typeface="Arial"/>
              <a:buNone/>
            </a:pPr>
            <a:endParaRPr sz="2000" b="1">
              <a:solidFill>
                <a:schemeClr val="dk1"/>
              </a:solidFill>
              <a:latin typeface="Montserrat"/>
              <a:ea typeface="Montserrat"/>
              <a:cs typeface="Montserrat"/>
              <a:sym typeface="Montserrat"/>
            </a:endParaRPr>
          </a:p>
        </p:txBody>
      </p:sp>
      <p:sp>
        <p:nvSpPr>
          <p:cNvPr id="1371" name="Google Shape;1371;p35"/>
          <p:cNvSpPr/>
          <p:nvPr/>
        </p:nvSpPr>
        <p:spPr>
          <a:xfrm>
            <a:off x="5590060" y="1004774"/>
            <a:ext cx="790800" cy="790800"/>
          </a:xfrm>
          <a:prstGeom prst="ellipse">
            <a:avLst/>
          </a:prstGeom>
          <a:gradFill>
            <a:gsLst>
              <a:gs pos="0">
                <a:schemeClr val="dk2"/>
              </a:gs>
              <a:gs pos="100000">
                <a:schemeClr val="lt2"/>
              </a:gs>
            </a:gsLst>
            <a:lin ang="13500032"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2060"/>
              </a:buClr>
              <a:buSzPts val="4000"/>
              <a:buFont typeface="Arial"/>
              <a:buNone/>
            </a:pPr>
            <a:endParaRPr sz="2000" b="1">
              <a:solidFill>
                <a:schemeClr val="dk1"/>
              </a:solidFill>
              <a:latin typeface="Montserrat"/>
              <a:ea typeface="Montserrat"/>
              <a:cs typeface="Montserrat"/>
              <a:sym typeface="Montserrat"/>
            </a:endParaRPr>
          </a:p>
        </p:txBody>
      </p:sp>
      <p:sp>
        <p:nvSpPr>
          <p:cNvPr id="1372" name="Google Shape;1372;p35"/>
          <p:cNvSpPr/>
          <p:nvPr/>
        </p:nvSpPr>
        <p:spPr>
          <a:xfrm>
            <a:off x="2786984" y="3342278"/>
            <a:ext cx="790800" cy="790800"/>
          </a:xfrm>
          <a:prstGeom prst="ellipse">
            <a:avLst/>
          </a:prstGeom>
          <a:gradFill>
            <a:gsLst>
              <a:gs pos="0">
                <a:schemeClr val="dk2"/>
              </a:gs>
              <a:gs pos="100000">
                <a:schemeClr val="lt2"/>
              </a:gs>
            </a:gsLst>
            <a:lin ang="13500032"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2060"/>
              </a:buClr>
              <a:buSzPts val="4000"/>
              <a:buFont typeface="Arial"/>
              <a:buNone/>
            </a:pPr>
            <a:endParaRPr sz="2000" b="1">
              <a:solidFill>
                <a:schemeClr val="dk1"/>
              </a:solidFill>
              <a:latin typeface="Montserrat"/>
              <a:ea typeface="Montserrat"/>
              <a:cs typeface="Montserrat"/>
              <a:sym typeface="Montserrat"/>
            </a:endParaRPr>
          </a:p>
        </p:txBody>
      </p:sp>
      <p:sp>
        <p:nvSpPr>
          <p:cNvPr id="1373" name="Google Shape;1373;p35"/>
          <p:cNvSpPr/>
          <p:nvPr/>
        </p:nvSpPr>
        <p:spPr>
          <a:xfrm>
            <a:off x="5589411" y="3338149"/>
            <a:ext cx="790800" cy="790800"/>
          </a:xfrm>
          <a:prstGeom prst="ellipse">
            <a:avLst/>
          </a:prstGeom>
          <a:gradFill>
            <a:gsLst>
              <a:gs pos="0">
                <a:schemeClr val="dk2"/>
              </a:gs>
              <a:gs pos="100000">
                <a:schemeClr val="lt2"/>
              </a:gs>
            </a:gsLst>
            <a:lin ang="13500032"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2060"/>
              </a:buClr>
              <a:buSzPts val="4000"/>
              <a:buFont typeface="Arial"/>
              <a:buNone/>
            </a:pPr>
            <a:endParaRPr sz="2000" b="1">
              <a:solidFill>
                <a:schemeClr val="dk1"/>
              </a:solidFill>
              <a:latin typeface="Montserrat"/>
              <a:ea typeface="Montserrat"/>
              <a:cs typeface="Montserrat"/>
              <a:sym typeface="Montserrat"/>
            </a:endParaRPr>
          </a:p>
        </p:txBody>
      </p:sp>
      <p:grpSp>
        <p:nvGrpSpPr>
          <p:cNvPr id="1374" name="Google Shape;1374;p35"/>
          <p:cNvGrpSpPr/>
          <p:nvPr/>
        </p:nvGrpSpPr>
        <p:grpSpPr>
          <a:xfrm>
            <a:off x="5786773" y="1221205"/>
            <a:ext cx="397295" cy="357816"/>
            <a:chOff x="2041013" y="3196425"/>
            <a:chExt cx="269700" cy="242900"/>
          </a:xfrm>
        </p:grpSpPr>
        <p:sp>
          <p:nvSpPr>
            <p:cNvPr id="1375" name="Google Shape;1375;p35"/>
            <p:cNvSpPr/>
            <p:nvPr/>
          </p:nvSpPr>
          <p:spPr>
            <a:xfrm>
              <a:off x="2041013" y="3196425"/>
              <a:ext cx="269700" cy="242900"/>
            </a:xfrm>
            <a:custGeom>
              <a:avLst/>
              <a:gdLst/>
              <a:ahLst/>
              <a:cxnLst/>
              <a:rect l="l" t="t" r="r" b="b"/>
              <a:pathLst>
                <a:path w="10788" h="9716" extrusionOk="0">
                  <a:moveTo>
                    <a:pt x="6502" y="8049"/>
                  </a:moveTo>
                  <a:cubicBezTo>
                    <a:pt x="6609" y="8466"/>
                    <a:pt x="6847" y="9025"/>
                    <a:pt x="7371" y="9406"/>
                  </a:cubicBezTo>
                  <a:lnTo>
                    <a:pt x="7371" y="9418"/>
                  </a:lnTo>
                  <a:lnTo>
                    <a:pt x="3442" y="9418"/>
                  </a:lnTo>
                  <a:lnTo>
                    <a:pt x="3442" y="9406"/>
                  </a:lnTo>
                  <a:cubicBezTo>
                    <a:pt x="3954" y="9025"/>
                    <a:pt x="4192" y="8489"/>
                    <a:pt x="4299" y="8049"/>
                  </a:cubicBezTo>
                  <a:close/>
                  <a:moveTo>
                    <a:pt x="930" y="0"/>
                  </a:moveTo>
                  <a:cubicBezTo>
                    <a:pt x="418" y="0"/>
                    <a:pt x="1" y="417"/>
                    <a:pt x="1" y="941"/>
                  </a:cubicBezTo>
                  <a:lnTo>
                    <a:pt x="1" y="7537"/>
                  </a:lnTo>
                  <a:cubicBezTo>
                    <a:pt x="1" y="7811"/>
                    <a:pt x="215" y="8037"/>
                    <a:pt x="501" y="8037"/>
                  </a:cubicBezTo>
                  <a:lnTo>
                    <a:pt x="3990" y="8037"/>
                  </a:lnTo>
                  <a:cubicBezTo>
                    <a:pt x="3882" y="8394"/>
                    <a:pt x="3668" y="8823"/>
                    <a:pt x="3251" y="9144"/>
                  </a:cubicBezTo>
                  <a:cubicBezTo>
                    <a:pt x="3132" y="9228"/>
                    <a:pt x="3097" y="9394"/>
                    <a:pt x="3168" y="9537"/>
                  </a:cubicBezTo>
                  <a:cubicBezTo>
                    <a:pt x="3228" y="9656"/>
                    <a:pt x="3347" y="9716"/>
                    <a:pt x="3466" y="9716"/>
                  </a:cubicBezTo>
                  <a:lnTo>
                    <a:pt x="7383" y="9716"/>
                  </a:lnTo>
                  <a:cubicBezTo>
                    <a:pt x="7514" y="9716"/>
                    <a:pt x="7633" y="9644"/>
                    <a:pt x="7680" y="9525"/>
                  </a:cubicBezTo>
                  <a:cubicBezTo>
                    <a:pt x="7740" y="9394"/>
                    <a:pt x="7692" y="9228"/>
                    <a:pt x="7573" y="9144"/>
                  </a:cubicBezTo>
                  <a:cubicBezTo>
                    <a:pt x="7157" y="8823"/>
                    <a:pt x="6942" y="8394"/>
                    <a:pt x="6847" y="8037"/>
                  </a:cubicBezTo>
                  <a:lnTo>
                    <a:pt x="8097" y="8037"/>
                  </a:lnTo>
                  <a:cubicBezTo>
                    <a:pt x="8169" y="8037"/>
                    <a:pt x="8240" y="7977"/>
                    <a:pt x="8240" y="7894"/>
                  </a:cubicBezTo>
                  <a:cubicBezTo>
                    <a:pt x="8240" y="7799"/>
                    <a:pt x="8181" y="7739"/>
                    <a:pt x="8097" y="7739"/>
                  </a:cubicBezTo>
                  <a:lnTo>
                    <a:pt x="525" y="7739"/>
                  </a:lnTo>
                  <a:cubicBezTo>
                    <a:pt x="418" y="7739"/>
                    <a:pt x="346" y="7656"/>
                    <a:pt x="346" y="7561"/>
                  </a:cubicBezTo>
                  <a:lnTo>
                    <a:pt x="346" y="6608"/>
                  </a:lnTo>
                  <a:lnTo>
                    <a:pt x="10478" y="6608"/>
                  </a:lnTo>
                  <a:lnTo>
                    <a:pt x="10478" y="7680"/>
                  </a:lnTo>
                  <a:cubicBezTo>
                    <a:pt x="10478" y="7715"/>
                    <a:pt x="10443" y="7739"/>
                    <a:pt x="10419" y="7739"/>
                  </a:cubicBezTo>
                  <a:lnTo>
                    <a:pt x="8716" y="7739"/>
                  </a:lnTo>
                  <a:cubicBezTo>
                    <a:pt x="8704" y="7739"/>
                    <a:pt x="8692" y="7739"/>
                    <a:pt x="8681" y="7751"/>
                  </a:cubicBezTo>
                  <a:cubicBezTo>
                    <a:pt x="8538" y="7894"/>
                    <a:pt x="8633" y="8049"/>
                    <a:pt x="8764" y="8049"/>
                  </a:cubicBezTo>
                  <a:lnTo>
                    <a:pt x="10621" y="8049"/>
                  </a:lnTo>
                  <a:cubicBezTo>
                    <a:pt x="10717" y="8049"/>
                    <a:pt x="10788" y="7977"/>
                    <a:pt x="10788" y="7894"/>
                  </a:cubicBezTo>
                  <a:lnTo>
                    <a:pt x="10788" y="3155"/>
                  </a:lnTo>
                  <a:cubicBezTo>
                    <a:pt x="10788" y="3144"/>
                    <a:pt x="10788" y="3132"/>
                    <a:pt x="10776" y="3108"/>
                  </a:cubicBezTo>
                  <a:cubicBezTo>
                    <a:pt x="10732" y="3064"/>
                    <a:pt x="10684" y="3045"/>
                    <a:pt x="10639" y="3045"/>
                  </a:cubicBezTo>
                  <a:cubicBezTo>
                    <a:pt x="10552" y="3045"/>
                    <a:pt x="10478" y="3116"/>
                    <a:pt x="10478" y="3203"/>
                  </a:cubicBezTo>
                  <a:lnTo>
                    <a:pt x="10478" y="6287"/>
                  </a:lnTo>
                  <a:lnTo>
                    <a:pt x="346" y="6287"/>
                  </a:lnTo>
                  <a:lnTo>
                    <a:pt x="346" y="929"/>
                  </a:lnTo>
                  <a:cubicBezTo>
                    <a:pt x="346" y="584"/>
                    <a:pt x="620" y="310"/>
                    <a:pt x="953" y="310"/>
                  </a:cubicBezTo>
                  <a:lnTo>
                    <a:pt x="9847" y="310"/>
                  </a:lnTo>
                  <a:cubicBezTo>
                    <a:pt x="10193" y="310"/>
                    <a:pt x="10467" y="596"/>
                    <a:pt x="10467" y="929"/>
                  </a:cubicBezTo>
                  <a:lnTo>
                    <a:pt x="10467" y="2548"/>
                  </a:lnTo>
                  <a:cubicBezTo>
                    <a:pt x="10467" y="2659"/>
                    <a:pt x="10528" y="2728"/>
                    <a:pt x="10622" y="2728"/>
                  </a:cubicBezTo>
                  <a:cubicBezTo>
                    <a:pt x="10630" y="2728"/>
                    <a:pt x="10637" y="2728"/>
                    <a:pt x="10645" y="2727"/>
                  </a:cubicBezTo>
                  <a:cubicBezTo>
                    <a:pt x="10717" y="2715"/>
                    <a:pt x="10776" y="2655"/>
                    <a:pt x="10776" y="2560"/>
                  </a:cubicBezTo>
                  <a:lnTo>
                    <a:pt x="10776" y="941"/>
                  </a:lnTo>
                  <a:cubicBezTo>
                    <a:pt x="10776" y="417"/>
                    <a:pt x="10359" y="0"/>
                    <a:pt x="98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35"/>
            <p:cNvSpPr/>
            <p:nvPr/>
          </p:nvSpPr>
          <p:spPr>
            <a:xfrm>
              <a:off x="2166175" y="3308188"/>
              <a:ext cx="19375" cy="19375"/>
            </a:xfrm>
            <a:custGeom>
              <a:avLst/>
              <a:gdLst/>
              <a:ahLst/>
              <a:cxnLst/>
              <a:rect l="l" t="t" r="r" b="b"/>
              <a:pathLst>
                <a:path w="775" h="775" extrusionOk="0">
                  <a:moveTo>
                    <a:pt x="393" y="310"/>
                  </a:moveTo>
                  <a:cubicBezTo>
                    <a:pt x="429" y="310"/>
                    <a:pt x="465" y="346"/>
                    <a:pt x="465" y="394"/>
                  </a:cubicBezTo>
                  <a:cubicBezTo>
                    <a:pt x="465" y="429"/>
                    <a:pt x="417" y="465"/>
                    <a:pt x="393" y="465"/>
                  </a:cubicBezTo>
                  <a:cubicBezTo>
                    <a:pt x="346" y="465"/>
                    <a:pt x="310" y="429"/>
                    <a:pt x="310" y="394"/>
                  </a:cubicBezTo>
                  <a:cubicBezTo>
                    <a:pt x="310" y="346"/>
                    <a:pt x="346" y="310"/>
                    <a:pt x="393" y="310"/>
                  </a:cubicBezTo>
                  <a:close/>
                  <a:moveTo>
                    <a:pt x="393" y="1"/>
                  </a:moveTo>
                  <a:cubicBezTo>
                    <a:pt x="167" y="1"/>
                    <a:pt x="0" y="179"/>
                    <a:pt x="0" y="394"/>
                  </a:cubicBezTo>
                  <a:cubicBezTo>
                    <a:pt x="0" y="608"/>
                    <a:pt x="179" y="775"/>
                    <a:pt x="393" y="775"/>
                  </a:cubicBezTo>
                  <a:cubicBezTo>
                    <a:pt x="608" y="775"/>
                    <a:pt x="774" y="596"/>
                    <a:pt x="774" y="394"/>
                  </a:cubicBezTo>
                  <a:cubicBezTo>
                    <a:pt x="774" y="179"/>
                    <a:pt x="596" y="1"/>
                    <a:pt x="3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35"/>
            <p:cNvSpPr/>
            <p:nvPr/>
          </p:nvSpPr>
          <p:spPr>
            <a:xfrm>
              <a:off x="2125850" y="3276938"/>
              <a:ext cx="100025" cy="81875"/>
            </a:xfrm>
            <a:custGeom>
              <a:avLst/>
              <a:gdLst/>
              <a:ahLst/>
              <a:cxnLst/>
              <a:rect l="l" t="t" r="r" b="b"/>
              <a:pathLst>
                <a:path w="4001" h="3275" extrusionOk="0">
                  <a:moveTo>
                    <a:pt x="334" y="0"/>
                  </a:moveTo>
                  <a:cubicBezTo>
                    <a:pt x="143" y="0"/>
                    <a:pt x="0" y="143"/>
                    <a:pt x="0" y="334"/>
                  </a:cubicBezTo>
                  <a:lnTo>
                    <a:pt x="0" y="3108"/>
                  </a:lnTo>
                  <a:cubicBezTo>
                    <a:pt x="0" y="3191"/>
                    <a:pt x="72" y="3275"/>
                    <a:pt x="155" y="3275"/>
                  </a:cubicBezTo>
                  <a:lnTo>
                    <a:pt x="1048" y="3275"/>
                  </a:lnTo>
                  <a:cubicBezTo>
                    <a:pt x="1072" y="3275"/>
                    <a:pt x="1096" y="3251"/>
                    <a:pt x="1107" y="3239"/>
                  </a:cubicBezTo>
                  <a:cubicBezTo>
                    <a:pt x="1227" y="3108"/>
                    <a:pt x="1143" y="2941"/>
                    <a:pt x="1012" y="2941"/>
                  </a:cubicBezTo>
                  <a:lnTo>
                    <a:pt x="334" y="2941"/>
                  </a:lnTo>
                  <a:cubicBezTo>
                    <a:pt x="322" y="2941"/>
                    <a:pt x="310" y="2929"/>
                    <a:pt x="310" y="2905"/>
                  </a:cubicBezTo>
                  <a:lnTo>
                    <a:pt x="310" y="322"/>
                  </a:lnTo>
                  <a:cubicBezTo>
                    <a:pt x="310" y="310"/>
                    <a:pt x="322" y="286"/>
                    <a:pt x="334" y="286"/>
                  </a:cubicBezTo>
                  <a:lnTo>
                    <a:pt x="3655" y="286"/>
                  </a:lnTo>
                  <a:cubicBezTo>
                    <a:pt x="3679" y="286"/>
                    <a:pt x="3691" y="310"/>
                    <a:pt x="3691" y="322"/>
                  </a:cubicBezTo>
                  <a:lnTo>
                    <a:pt x="3691" y="2905"/>
                  </a:lnTo>
                  <a:cubicBezTo>
                    <a:pt x="3691" y="2929"/>
                    <a:pt x="3667" y="2941"/>
                    <a:pt x="3655" y="2941"/>
                  </a:cubicBezTo>
                  <a:lnTo>
                    <a:pt x="1631" y="2941"/>
                  </a:lnTo>
                  <a:cubicBezTo>
                    <a:pt x="1548" y="2941"/>
                    <a:pt x="1465" y="3013"/>
                    <a:pt x="1465" y="3120"/>
                  </a:cubicBezTo>
                  <a:cubicBezTo>
                    <a:pt x="1488" y="3191"/>
                    <a:pt x="1548" y="3251"/>
                    <a:pt x="1631" y="3251"/>
                  </a:cubicBezTo>
                  <a:lnTo>
                    <a:pt x="3655" y="3251"/>
                  </a:lnTo>
                  <a:cubicBezTo>
                    <a:pt x="3858" y="3251"/>
                    <a:pt x="4001" y="3108"/>
                    <a:pt x="4001" y="2917"/>
                  </a:cubicBezTo>
                  <a:lnTo>
                    <a:pt x="4001" y="322"/>
                  </a:lnTo>
                  <a:cubicBezTo>
                    <a:pt x="4001" y="143"/>
                    <a:pt x="3834" y="0"/>
                    <a:pt x="36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35"/>
            <p:cNvSpPr/>
            <p:nvPr/>
          </p:nvSpPr>
          <p:spPr>
            <a:xfrm>
              <a:off x="2155313" y="3297763"/>
              <a:ext cx="41100" cy="40225"/>
            </a:xfrm>
            <a:custGeom>
              <a:avLst/>
              <a:gdLst/>
              <a:ahLst/>
              <a:cxnLst/>
              <a:rect l="l" t="t" r="r" b="b"/>
              <a:pathLst>
                <a:path w="1644" h="1609" extrusionOk="0">
                  <a:moveTo>
                    <a:pt x="239" y="1"/>
                  </a:moveTo>
                  <a:cubicBezTo>
                    <a:pt x="168" y="1"/>
                    <a:pt x="96" y="60"/>
                    <a:pt x="84" y="132"/>
                  </a:cubicBezTo>
                  <a:cubicBezTo>
                    <a:pt x="60" y="215"/>
                    <a:pt x="132" y="310"/>
                    <a:pt x="239" y="310"/>
                  </a:cubicBezTo>
                  <a:lnTo>
                    <a:pt x="1096" y="310"/>
                  </a:lnTo>
                  <a:lnTo>
                    <a:pt x="60" y="1334"/>
                  </a:lnTo>
                  <a:cubicBezTo>
                    <a:pt x="1" y="1394"/>
                    <a:pt x="1" y="1489"/>
                    <a:pt x="49" y="1548"/>
                  </a:cubicBezTo>
                  <a:cubicBezTo>
                    <a:pt x="84" y="1584"/>
                    <a:pt x="120" y="1608"/>
                    <a:pt x="179" y="1608"/>
                  </a:cubicBezTo>
                  <a:cubicBezTo>
                    <a:pt x="227" y="1608"/>
                    <a:pt x="251" y="1584"/>
                    <a:pt x="287" y="1560"/>
                  </a:cubicBezTo>
                  <a:lnTo>
                    <a:pt x="1322" y="513"/>
                  </a:lnTo>
                  <a:lnTo>
                    <a:pt x="1322" y="1394"/>
                  </a:lnTo>
                  <a:cubicBezTo>
                    <a:pt x="1322" y="1465"/>
                    <a:pt x="1382" y="1548"/>
                    <a:pt x="1465" y="1560"/>
                  </a:cubicBezTo>
                  <a:cubicBezTo>
                    <a:pt x="1471" y="1561"/>
                    <a:pt x="1478" y="1562"/>
                    <a:pt x="1484" y="1562"/>
                  </a:cubicBezTo>
                  <a:cubicBezTo>
                    <a:pt x="1562" y="1562"/>
                    <a:pt x="1644" y="1493"/>
                    <a:pt x="1644" y="1394"/>
                  </a:cubicBezTo>
                  <a:lnTo>
                    <a:pt x="1644" y="144"/>
                  </a:lnTo>
                  <a:cubicBezTo>
                    <a:pt x="1644" y="72"/>
                    <a:pt x="1573" y="1"/>
                    <a:pt x="14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35"/>
            <p:cNvSpPr/>
            <p:nvPr/>
          </p:nvSpPr>
          <p:spPr>
            <a:xfrm>
              <a:off x="2156050" y="3300163"/>
              <a:ext cx="39625" cy="35425"/>
            </a:xfrm>
            <a:custGeom>
              <a:avLst/>
              <a:gdLst/>
              <a:ahLst/>
              <a:cxnLst/>
              <a:rect l="l" t="t" r="r" b="b"/>
              <a:pathLst>
                <a:path w="1585" h="1417" extrusionOk="0">
                  <a:moveTo>
                    <a:pt x="1406" y="0"/>
                  </a:moveTo>
                  <a:cubicBezTo>
                    <a:pt x="1310" y="12"/>
                    <a:pt x="1251" y="83"/>
                    <a:pt x="1251" y="167"/>
                  </a:cubicBezTo>
                  <a:lnTo>
                    <a:pt x="1251" y="1095"/>
                  </a:lnTo>
                  <a:lnTo>
                    <a:pt x="179" y="1095"/>
                  </a:lnTo>
                  <a:cubicBezTo>
                    <a:pt x="108" y="1095"/>
                    <a:pt x="36" y="1155"/>
                    <a:pt x="25" y="1238"/>
                  </a:cubicBezTo>
                  <a:cubicBezTo>
                    <a:pt x="1" y="1322"/>
                    <a:pt x="72" y="1417"/>
                    <a:pt x="179" y="1417"/>
                  </a:cubicBezTo>
                  <a:lnTo>
                    <a:pt x="1418" y="1417"/>
                  </a:lnTo>
                  <a:cubicBezTo>
                    <a:pt x="1513" y="1417"/>
                    <a:pt x="1584" y="1334"/>
                    <a:pt x="1584" y="1250"/>
                  </a:cubicBezTo>
                  <a:lnTo>
                    <a:pt x="1584" y="167"/>
                  </a:lnTo>
                  <a:cubicBezTo>
                    <a:pt x="1584" y="72"/>
                    <a:pt x="1513" y="0"/>
                    <a:pt x="14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35"/>
            <p:cNvSpPr/>
            <p:nvPr/>
          </p:nvSpPr>
          <p:spPr>
            <a:xfrm>
              <a:off x="2156200" y="3299988"/>
              <a:ext cx="39325" cy="35775"/>
            </a:xfrm>
            <a:custGeom>
              <a:avLst/>
              <a:gdLst/>
              <a:ahLst/>
              <a:cxnLst/>
              <a:rect l="l" t="t" r="r" b="b"/>
              <a:pathLst>
                <a:path w="1573" h="1431" extrusionOk="0">
                  <a:moveTo>
                    <a:pt x="167" y="0"/>
                  </a:moveTo>
                  <a:cubicBezTo>
                    <a:pt x="72" y="0"/>
                    <a:pt x="1" y="72"/>
                    <a:pt x="1" y="167"/>
                  </a:cubicBezTo>
                  <a:lnTo>
                    <a:pt x="1" y="1262"/>
                  </a:lnTo>
                  <a:cubicBezTo>
                    <a:pt x="1" y="1346"/>
                    <a:pt x="60" y="1417"/>
                    <a:pt x="131" y="1429"/>
                  </a:cubicBezTo>
                  <a:cubicBezTo>
                    <a:pt x="138" y="1430"/>
                    <a:pt x="145" y="1430"/>
                    <a:pt x="152" y="1430"/>
                  </a:cubicBezTo>
                  <a:cubicBezTo>
                    <a:pt x="238" y="1430"/>
                    <a:pt x="310" y="1362"/>
                    <a:pt x="310" y="1262"/>
                  </a:cubicBezTo>
                  <a:lnTo>
                    <a:pt x="310" y="334"/>
                  </a:lnTo>
                  <a:lnTo>
                    <a:pt x="1382" y="334"/>
                  </a:lnTo>
                  <a:cubicBezTo>
                    <a:pt x="1465" y="334"/>
                    <a:pt x="1536" y="274"/>
                    <a:pt x="1548" y="191"/>
                  </a:cubicBezTo>
                  <a:cubicBezTo>
                    <a:pt x="1572" y="72"/>
                    <a:pt x="1489" y="0"/>
                    <a:pt x="14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35"/>
            <p:cNvSpPr/>
            <p:nvPr/>
          </p:nvSpPr>
          <p:spPr>
            <a:xfrm>
              <a:off x="2171825" y="3313350"/>
              <a:ext cx="8075" cy="9050"/>
            </a:xfrm>
            <a:custGeom>
              <a:avLst/>
              <a:gdLst/>
              <a:ahLst/>
              <a:cxnLst/>
              <a:rect l="l" t="t" r="r" b="b"/>
              <a:pathLst>
                <a:path w="323" h="362" extrusionOk="0">
                  <a:moveTo>
                    <a:pt x="144" y="1"/>
                  </a:moveTo>
                  <a:cubicBezTo>
                    <a:pt x="72" y="24"/>
                    <a:pt x="1" y="96"/>
                    <a:pt x="1" y="179"/>
                  </a:cubicBezTo>
                  <a:lnTo>
                    <a:pt x="1" y="203"/>
                  </a:lnTo>
                  <a:cubicBezTo>
                    <a:pt x="1" y="274"/>
                    <a:pt x="60" y="346"/>
                    <a:pt x="144" y="358"/>
                  </a:cubicBezTo>
                  <a:cubicBezTo>
                    <a:pt x="153" y="361"/>
                    <a:pt x="163" y="362"/>
                    <a:pt x="173" y="362"/>
                  </a:cubicBezTo>
                  <a:cubicBezTo>
                    <a:pt x="248" y="362"/>
                    <a:pt x="322" y="287"/>
                    <a:pt x="322" y="203"/>
                  </a:cubicBezTo>
                  <a:lnTo>
                    <a:pt x="322" y="167"/>
                  </a:lnTo>
                  <a:cubicBezTo>
                    <a:pt x="322" y="84"/>
                    <a:pt x="239" y="1"/>
                    <a:pt x="1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35"/>
            <p:cNvSpPr/>
            <p:nvPr/>
          </p:nvSpPr>
          <p:spPr>
            <a:xfrm>
              <a:off x="2171975" y="3313350"/>
              <a:ext cx="7775" cy="9050"/>
            </a:xfrm>
            <a:custGeom>
              <a:avLst/>
              <a:gdLst/>
              <a:ahLst/>
              <a:cxnLst/>
              <a:rect l="l" t="t" r="r" b="b"/>
              <a:pathLst>
                <a:path w="311" h="362" extrusionOk="0">
                  <a:moveTo>
                    <a:pt x="132" y="1"/>
                  </a:moveTo>
                  <a:cubicBezTo>
                    <a:pt x="60" y="24"/>
                    <a:pt x="1" y="96"/>
                    <a:pt x="1" y="179"/>
                  </a:cubicBezTo>
                  <a:lnTo>
                    <a:pt x="1" y="203"/>
                  </a:lnTo>
                  <a:cubicBezTo>
                    <a:pt x="1" y="274"/>
                    <a:pt x="60" y="346"/>
                    <a:pt x="132" y="358"/>
                  </a:cubicBezTo>
                  <a:cubicBezTo>
                    <a:pt x="143" y="361"/>
                    <a:pt x="154" y="362"/>
                    <a:pt x="165" y="362"/>
                  </a:cubicBezTo>
                  <a:cubicBezTo>
                    <a:pt x="245" y="362"/>
                    <a:pt x="310" y="287"/>
                    <a:pt x="310" y="203"/>
                  </a:cubicBezTo>
                  <a:lnTo>
                    <a:pt x="310" y="167"/>
                  </a:lnTo>
                  <a:cubicBezTo>
                    <a:pt x="310" y="84"/>
                    <a:pt x="239" y="1"/>
                    <a:pt x="1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35"/>
            <p:cNvSpPr/>
            <p:nvPr/>
          </p:nvSpPr>
          <p:spPr>
            <a:xfrm>
              <a:off x="2162150" y="3313988"/>
              <a:ext cx="27425" cy="7775"/>
            </a:xfrm>
            <a:custGeom>
              <a:avLst/>
              <a:gdLst/>
              <a:ahLst/>
              <a:cxnLst/>
              <a:rect l="l" t="t" r="r" b="b"/>
              <a:pathLst>
                <a:path w="1097" h="311" extrusionOk="0">
                  <a:moveTo>
                    <a:pt x="179" y="1"/>
                  </a:moveTo>
                  <a:cubicBezTo>
                    <a:pt x="108" y="1"/>
                    <a:pt x="37" y="60"/>
                    <a:pt x="13" y="132"/>
                  </a:cubicBezTo>
                  <a:cubicBezTo>
                    <a:pt x="1" y="227"/>
                    <a:pt x="72" y="310"/>
                    <a:pt x="179" y="310"/>
                  </a:cubicBezTo>
                  <a:lnTo>
                    <a:pt x="930" y="310"/>
                  </a:lnTo>
                  <a:cubicBezTo>
                    <a:pt x="1001" y="310"/>
                    <a:pt x="1072" y="251"/>
                    <a:pt x="1096" y="179"/>
                  </a:cubicBezTo>
                  <a:cubicBezTo>
                    <a:pt x="1096" y="84"/>
                    <a:pt x="1013" y="1"/>
                    <a:pt x="9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35"/>
            <p:cNvSpPr/>
            <p:nvPr/>
          </p:nvSpPr>
          <p:spPr>
            <a:xfrm>
              <a:off x="2162150" y="3313988"/>
              <a:ext cx="27425" cy="7775"/>
            </a:xfrm>
            <a:custGeom>
              <a:avLst/>
              <a:gdLst/>
              <a:ahLst/>
              <a:cxnLst/>
              <a:rect l="l" t="t" r="r" b="b"/>
              <a:pathLst>
                <a:path w="1097" h="311" extrusionOk="0">
                  <a:moveTo>
                    <a:pt x="179" y="1"/>
                  </a:moveTo>
                  <a:cubicBezTo>
                    <a:pt x="108" y="1"/>
                    <a:pt x="37" y="60"/>
                    <a:pt x="13" y="132"/>
                  </a:cubicBezTo>
                  <a:cubicBezTo>
                    <a:pt x="1" y="215"/>
                    <a:pt x="72" y="311"/>
                    <a:pt x="179" y="311"/>
                  </a:cubicBezTo>
                  <a:lnTo>
                    <a:pt x="930" y="311"/>
                  </a:lnTo>
                  <a:cubicBezTo>
                    <a:pt x="1001" y="311"/>
                    <a:pt x="1072" y="251"/>
                    <a:pt x="1096" y="180"/>
                  </a:cubicBezTo>
                  <a:cubicBezTo>
                    <a:pt x="1096" y="84"/>
                    <a:pt x="1013" y="1"/>
                    <a:pt x="9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35"/>
            <p:cNvSpPr/>
            <p:nvPr/>
          </p:nvSpPr>
          <p:spPr>
            <a:xfrm>
              <a:off x="2162150" y="3314000"/>
              <a:ext cx="27425" cy="7750"/>
            </a:xfrm>
            <a:custGeom>
              <a:avLst/>
              <a:gdLst/>
              <a:ahLst/>
              <a:cxnLst/>
              <a:rect l="l" t="t" r="r" b="b"/>
              <a:pathLst>
                <a:path w="1097" h="310" extrusionOk="0">
                  <a:moveTo>
                    <a:pt x="179" y="0"/>
                  </a:moveTo>
                  <a:cubicBezTo>
                    <a:pt x="108" y="0"/>
                    <a:pt x="37" y="60"/>
                    <a:pt x="13" y="131"/>
                  </a:cubicBezTo>
                  <a:cubicBezTo>
                    <a:pt x="1" y="226"/>
                    <a:pt x="72" y="310"/>
                    <a:pt x="179" y="310"/>
                  </a:cubicBezTo>
                  <a:lnTo>
                    <a:pt x="930" y="310"/>
                  </a:lnTo>
                  <a:cubicBezTo>
                    <a:pt x="1001" y="310"/>
                    <a:pt x="1072" y="250"/>
                    <a:pt x="1096" y="179"/>
                  </a:cubicBezTo>
                  <a:cubicBezTo>
                    <a:pt x="1096" y="72"/>
                    <a:pt x="1013" y="0"/>
                    <a:pt x="9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35"/>
            <p:cNvSpPr/>
            <p:nvPr/>
          </p:nvSpPr>
          <p:spPr>
            <a:xfrm>
              <a:off x="2171975" y="3313338"/>
              <a:ext cx="7775" cy="9075"/>
            </a:xfrm>
            <a:custGeom>
              <a:avLst/>
              <a:gdLst/>
              <a:ahLst/>
              <a:cxnLst/>
              <a:rect l="l" t="t" r="r" b="b"/>
              <a:pathLst>
                <a:path w="311" h="363" extrusionOk="0">
                  <a:moveTo>
                    <a:pt x="132" y="1"/>
                  </a:moveTo>
                  <a:cubicBezTo>
                    <a:pt x="60" y="36"/>
                    <a:pt x="1" y="108"/>
                    <a:pt x="1" y="179"/>
                  </a:cubicBezTo>
                  <a:lnTo>
                    <a:pt x="1" y="203"/>
                  </a:lnTo>
                  <a:cubicBezTo>
                    <a:pt x="1" y="275"/>
                    <a:pt x="60" y="346"/>
                    <a:pt x="132" y="358"/>
                  </a:cubicBezTo>
                  <a:cubicBezTo>
                    <a:pt x="141" y="361"/>
                    <a:pt x="151" y="362"/>
                    <a:pt x="161" y="362"/>
                  </a:cubicBezTo>
                  <a:cubicBezTo>
                    <a:pt x="236" y="362"/>
                    <a:pt x="310" y="287"/>
                    <a:pt x="310" y="203"/>
                  </a:cubicBezTo>
                  <a:lnTo>
                    <a:pt x="310" y="167"/>
                  </a:lnTo>
                  <a:cubicBezTo>
                    <a:pt x="310" y="84"/>
                    <a:pt x="239" y="1"/>
                    <a:pt x="1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35"/>
            <p:cNvSpPr/>
            <p:nvPr/>
          </p:nvSpPr>
          <p:spPr>
            <a:xfrm>
              <a:off x="2171975" y="3313338"/>
              <a:ext cx="7775" cy="9075"/>
            </a:xfrm>
            <a:custGeom>
              <a:avLst/>
              <a:gdLst/>
              <a:ahLst/>
              <a:cxnLst/>
              <a:rect l="l" t="t" r="r" b="b"/>
              <a:pathLst>
                <a:path w="311" h="363" extrusionOk="0">
                  <a:moveTo>
                    <a:pt x="132" y="1"/>
                  </a:moveTo>
                  <a:cubicBezTo>
                    <a:pt x="60" y="36"/>
                    <a:pt x="1" y="108"/>
                    <a:pt x="1" y="179"/>
                  </a:cubicBezTo>
                  <a:lnTo>
                    <a:pt x="1" y="203"/>
                  </a:lnTo>
                  <a:cubicBezTo>
                    <a:pt x="1" y="275"/>
                    <a:pt x="60" y="346"/>
                    <a:pt x="132" y="358"/>
                  </a:cubicBezTo>
                  <a:cubicBezTo>
                    <a:pt x="143" y="361"/>
                    <a:pt x="154" y="362"/>
                    <a:pt x="164" y="362"/>
                  </a:cubicBezTo>
                  <a:cubicBezTo>
                    <a:pt x="245" y="362"/>
                    <a:pt x="310" y="287"/>
                    <a:pt x="310" y="203"/>
                  </a:cubicBezTo>
                  <a:lnTo>
                    <a:pt x="310" y="167"/>
                  </a:lnTo>
                  <a:cubicBezTo>
                    <a:pt x="310" y="84"/>
                    <a:pt x="239" y="1"/>
                    <a:pt x="1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35"/>
            <p:cNvSpPr/>
            <p:nvPr/>
          </p:nvSpPr>
          <p:spPr>
            <a:xfrm>
              <a:off x="2162000" y="3313988"/>
              <a:ext cx="27725" cy="7775"/>
            </a:xfrm>
            <a:custGeom>
              <a:avLst/>
              <a:gdLst/>
              <a:ahLst/>
              <a:cxnLst/>
              <a:rect l="l" t="t" r="r" b="b"/>
              <a:pathLst>
                <a:path w="1109" h="311" extrusionOk="0">
                  <a:moveTo>
                    <a:pt x="179" y="1"/>
                  </a:moveTo>
                  <a:cubicBezTo>
                    <a:pt x="108" y="1"/>
                    <a:pt x="36" y="60"/>
                    <a:pt x="13" y="132"/>
                  </a:cubicBezTo>
                  <a:cubicBezTo>
                    <a:pt x="1" y="227"/>
                    <a:pt x="72" y="310"/>
                    <a:pt x="179" y="310"/>
                  </a:cubicBezTo>
                  <a:lnTo>
                    <a:pt x="929" y="310"/>
                  </a:lnTo>
                  <a:cubicBezTo>
                    <a:pt x="1001" y="310"/>
                    <a:pt x="1072" y="251"/>
                    <a:pt x="1084" y="179"/>
                  </a:cubicBezTo>
                  <a:cubicBezTo>
                    <a:pt x="1108" y="72"/>
                    <a:pt x="1025" y="1"/>
                    <a:pt x="9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35"/>
            <p:cNvSpPr/>
            <p:nvPr/>
          </p:nvSpPr>
          <p:spPr>
            <a:xfrm>
              <a:off x="2162000" y="3313988"/>
              <a:ext cx="27725" cy="7775"/>
            </a:xfrm>
            <a:custGeom>
              <a:avLst/>
              <a:gdLst/>
              <a:ahLst/>
              <a:cxnLst/>
              <a:rect l="l" t="t" r="r" b="b"/>
              <a:pathLst>
                <a:path w="1109" h="311" extrusionOk="0">
                  <a:moveTo>
                    <a:pt x="179" y="1"/>
                  </a:moveTo>
                  <a:cubicBezTo>
                    <a:pt x="108" y="1"/>
                    <a:pt x="36" y="61"/>
                    <a:pt x="13" y="132"/>
                  </a:cubicBezTo>
                  <a:cubicBezTo>
                    <a:pt x="1" y="227"/>
                    <a:pt x="72" y="311"/>
                    <a:pt x="179" y="311"/>
                  </a:cubicBezTo>
                  <a:lnTo>
                    <a:pt x="929" y="311"/>
                  </a:lnTo>
                  <a:cubicBezTo>
                    <a:pt x="1001" y="311"/>
                    <a:pt x="1072" y="251"/>
                    <a:pt x="1084" y="180"/>
                  </a:cubicBezTo>
                  <a:cubicBezTo>
                    <a:pt x="1108" y="72"/>
                    <a:pt x="1025" y="1"/>
                    <a:pt x="9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35"/>
            <p:cNvSpPr/>
            <p:nvPr/>
          </p:nvSpPr>
          <p:spPr>
            <a:xfrm>
              <a:off x="2162000" y="3314000"/>
              <a:ext cx="27725" cy="7750"/>
            </a:xfrm>
            <a:custGeom>
              <a:avLst/>
              <a:gdLst/>
              <a:ahLst/>
              <a:cxnLst/>
              <a:rect l="l" t="t" r="r" b="b"/>
              <a:pathLst>
                <a:path w="1109" h="310" extrusionOk="0">
                  <a:moveTo>
                    <a:pt x="179" y="0"/>
                  </a:moveTo>
                  <a:cubicBezTo>
                    <a:pt x="108" y="0"/>
                    <a:pt x="36" y="60"/>
                    <a:pt x="13" y="131"/>
                  </a:cubicBezTo>
                  <a:cubicBezTo>
                    <a:pt x="1" y="226"/>
                    <a:pt x="72" y="310"/>
                    <a:pt x="179" y="310"/>
                  </a:cubicBezTo>
                  <a:lnTo>
                    <a:pt x="929" y="310"/>
                  </a:lnTo>
                  <a:cubicBezTo>
                    <a:pt x="1001" y="310"/>
                    <a:pt x="1072" y="250"/>
                    <a:pt x="1084" y="179"/>
                  </a:cubicBezTo>
                  <a:cubicBezTo>
                    <a:pt x="1108" y="72"/>
                    <a:pt x="1025" y="0"/>
                    <a:pt x="9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1" name="Google Shape;1391;p35"/>
          <p:cNvGrpSpPr/>
          <p:nvPr/>
        </p:nvGrpSpPr>
        <p:grpSpPr>
          <a:xfrm>
            <a:off x="2994278" y="1220019"/>
            <a:ext cx="397295" cy="371626"/>
            <a:chOff x="2561613" y="3196725"/>
            <a:chExt cx="272400" cy="254800"/>
          </a:xfrm>
        </p:grpSpPr>
        <p:sp>
          <p:nvSpPr>
            <p:cNvPr id="1392" name="Google Shape;1392;p35"/>
            <p:cNvSpPr/>
            <p:nvPr/>
          </p:nvSpPr>
          <p:spPr>
            <a:xfrm>
              <a:off x="2561613" y="3196725"/>
              <a:ext cx="244700" cy="211950"/>
            </a:xfrm>
            <a:custGeom>
              <a:avLst/>
              <a:gdLst/>
              <a:ahLst/>
              <a:cxnLst/>
              <a:rect l="l" t="t" r="r" b="b"/>
              <a:pathLst>
                <a:path w="9788" h="8478" extrusionOk="0">
                  <a:moveTo>
                    <a:pt x="9252" y="322"/>
                  </a:moveTo>
                  <a:cubicBezTo>
                    <a:pt x="9371" y="322"/>
                    <a:pt x="9478" y="417"/>
                    <a:pt x="9478" y="536"/>
                  </a:cubicBezTo>
                  <a:lnTo>
                    <a:pt x="9478" y="1429"/>
                  </a:lnTo>
                  <a:lnTo>
                    <a:pt x="311" y="1429"/>
                  </a:lnTo>
                  <a:lnTo>
                    <a:pt x="311" y="536"/>
                  </a:lnTo>
                  <a:cubicBezTo>
                    <a:pt x="311" y="417"/>
                    <a:pt x="418" y="322"/>
                    <a:pt x="537" y="322"/>
                  </a:cubicBezTo>
                  <a:close/>
                  <a:moveTo>
                    <a:pt x="537" y="0"/>
                  </a:moveTo>
                  <a:cubicBezTo>
                    <a:pt x="239" y="0"/>
                    <a:pt x="1" y="238"/>
                    <a:pt x="1" y="536"/>
                  </a:cubicBezTo>
                  <a:lnTo>
                    <a:pt x="1" y="8311"/>
                  </a:lnTo>
                  <a:cubicBezTo>
                    <a:pt x="1" y="8394"/>
                    <a:pt x="72" y="8477"/>
                    <a:pt x="156" y="8477"/>
                  </a:cubicBezTo>
                  <a:lnTo>
                    <a:pt x="1739" y="8477"/>
                  </a:lnTo>
                  <a:cubicBezTo>
                    <a:pt x="1763" y="8477"/>
                    <a:pt x="1787" y="8454"/>
                    <a:pt x="1799" y="8442"/>
                  </a:cubicBezTo>
                  <a:cubicBezTo>
                    <a:pt x="1918" y="8311"/>
                    <a:pt x="1823" y="8156"/>
                    <a:pt x="1692" y="8156"/>
                  </a:cubicBezTo>
                  <a:lnTo>
                    <a:pt x="322" y="8156"/>
                  </a:lnTo>
                  <a:cubicBezTo>
                    <a:pt x="311" y="8156"/>
                    <a:pt x="311" y="8156"/>
                    <a:pt x="311" y="8144"/>
                  </a:cubicBezTo>
                  <a:lnTo>
                    <a:pt x="311" y="1750"/>
                  </a:lnTo>
                  <a:lnTo>
                    <a:pt x="9478" y="1750"/>
                  </a:lnTo>
                  <a:lnTo>
                    <a:pt x="9478" y="2465"/>
                  </a:lnTo>
                  <a:cubicBezTo>
                    <a:pt x="9478" y="2536"/>
                    <a:pt x="9538" y="2608"/>
                    <a:pt x="9609" y="2620"/>
                  </a:cubicBezTo>
                  <a:cubicBezTo>
                    <a:pt x="9620" y="2622"/>
                    <a:pt x="9631" y="2624"/>
                    <a:pt x="9642" y="2624"/>
                  </a:cubicBezTo>
                  <a:cubicBezTo>
                    <a:pt x="9723" y="2624"/>
                    <a:pt x="9788" y="2549"/>
                    <a:pt x="9788" y="2465"/>
                  </a:cubicBezTo>
                  <a:lnTo>
                    <a:pt x="9788" y="536"/>
                  </a:lnTo>
                  <a:cubicBezTo>
                    <a:pt x="9788" y="238"/>
                    <a:pt x="9550" y="0"/>
                    <a:pt x="92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35"/>
            <p:cNvSpPr/>
            <p:nvPr/>
          </p:nvSpPr>
          <p:spPr>
            <a:xfrm>
              <a:off x="2592588" y="3215175"/>
              <a:ext cx="136350" cy="7750"/>
            </a:xfrm>
            <a:custGeom>
              <a:avLst/>
              <a:gdLst/>
              <a:ahLst/>
              <a:cxnLst/>
              <a:rect l="l" t="t" r="r" b="b"/>
              <a:pathLst>
                <a:path w="5454" h="310" extrusionOk="0">
                  <a:moveTo>
                    <a:pt x="191" y="0"/>
                  </a:moveTo>
                  <a:cubicBezTo>
                    <a:pt x="107" y="0"/>
                    <a:pt x="36" y="60"/>
                    <a:pt x="24" y="131"/>
                  </a:cubicBezTo>
                  <a:cubicBezTo>
                    <a:pt x="0" y="215"/>
                    <a:pt x="84" y="310"/>
                    <a:pt x="191" y="310"/>
                  </a:cubicBezTo>
                  <a:lnTo>
                    <a:pt x="5287" y="310"/>
                  </a:lnTo>
                  <a:cubicBezTo>
                    <a:pt x="5370" y="310"/>
                    <a:pt x="5441" y="250"/>
                    <a:pt x="5453" y="179"/>
                  </a:cubicBezTo>
                  <a:cubicBezTo>
                    <a:pt x="5453" y="84"/>
                    <a:pt x="5382" y="0"/>
                    <a:pt x="52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35"/>
            <p:cNvSpPr/>
            <p:nvPr/>
          </p:nvSpPr>
          <p:spPr>
            <a:xfrm>
              <a:off x="2738138" y="3213975"/>
              <a:ext cx="7750" cy="9000"/>
            </a:xfrm>
            <a:custGeom>
              <a:avLst/>
              <a:gdLst/>
              <a:ahLst/>
              <a:cxnLst/>
              <a:rect l="l" t="t" r="r" b="b"/>
              <a:pathLst>
                <a:path w="310" h="360" extrusionOk="0">
                  <a:moveTo>
                    <a:pt x="131" y="1"/>
                  </a:moveTo>
                  <a:cubicBezTo>
                    <a:pt x="60" y="25"/>
                    <a:pt x="0" y="108"/>
                    <a:pt x="0" y="179"/>
                  </a:cubicBezTo>
                  <a:cubicBezTo>
                    <a:pt x="0" y="263"/>
                    <a:pt x="60" y="346"/>
                    <a:pt x="131" y="358"/>
                  </a:cubicBezTo>
                  <a:cubicBezTo>
                    <a:pt x="138" y="359"/>
                    <a:pt x="145" y="359"/>
                    <a:pt x="152" y="359"/>
                  </a:cubicBezTo>
                  <a:cubicBezTo>
                    <a:pt x="238" y="359"/>
                    <a:pt x="310" y="291"/>
                    <a:pt x="310" y="191"/>
                  </a:cubicBezTo>
                  <a:lnTo>
                    <a:pt x="310" y="167"/>
                  </a:lnTo>
                  <a:cubicBezTo>
                    <a:pt x="310" y="72"/>
                    <a:pt x="238" y="1"/>
                    <a:pt x="1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35"/>
            <p:cNvSpPr/>
            <p:nvPr/>
          </p:nvSpPr>
          <p:spPr>
            <a:xfrm>
              <a:off x="2752413" y="3213975"/>
              <a:ext cx="7775" cy="9000"/>
            </a:xfrm>
            <a:custGeom>
              <a:avLst/>
              <a:gdLst/>
              <a:ahLst/>
              <a:cxnLst/>
              <a:rect l="l" t="t" r="r" b="b"/>
              <a:pathLst>
                <a:path w="311" h="360" extrusionOk="0">
                  <a:moveTo>
                    <a:pt x="132" y="1"/>
                  </a:moveTo>
                  <a:cubicBezTo>
                    <a:pt x="60" y="25"/>
                    <a:pt x="1" y="108"/>
                    <a:pt x="1" y="179"/>
                  </a:cubicBezTo>
                  <a:cubicBezTo>
                    <a:pt x="1" y="263"/>
                    <a:pt x="60" y="346"/>
                    <a:pt x="132" y="358"/>
                  </a:cubicBezTo>
                  <a:cubicBezTo>
                    <a:pt x="139" y="359"/>
                    <a:pt x="146" y="359"/>
                    <a:pt x="152" y="359"/>
                  </a:cubicBezTo>
                  <a:cubicBezTo>
                    <a:pt x="239" y="359"/>
                    <a:pt x="310" y="291"/>
                    <a:pt x="310" y="191"/>
                  </a:cubicBezTo>
                  <a:lnTo>
                    <a:pt x="310" y="167"/>
                  </a:lnTo>
                  <a:cubicBezTo>
                    <a:pt x="310" y="72"/>
                    <a:pt x="239" y="1"/>
                    <a:pt x="1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35"/>
            <p:cNvSpPr/>
            <p:nvPr/>
          </p:nvSpPr>
          <p:spPr>
            <a:xfrm>
              <a:off x="2767013" y="3213975"/>
              <a:ext cx="7750" cy="9000"/>
            </a:xfrm>
            <a:custGeom>
              <a:avLst/>
              <a:gdLst/>
              <a:ahLst/>
              <a:cxnLst/>
              <a:rect l="l" t="t" r="r" b="b"/>
              <a:pathLst>
                <a:path w="310" h="360" extrusionOk="0">
                  <a:moveTo>
                    <a:pt x="131" y="1"/>
                  </a:moveTo>
                  <a:cubicBezTo>
                    <a:pt x="60" y="25"/>
                    <a:pt x="0" y="108"/>
                    <a:pt x="0" y="179"/>
                  </a:cubicBezTo>
                  <a:cubicBezTo>
                    <a:pt x="0" y="263"/>
                    <a:pt x="60" y="346"/>
                    <a:pt x="131" y="358"/>
                  </a:cubicBezTo>
                  <a:cubicBezTo>
                    <a:pt x="137" y="359"/>
                    <a:pt x="143" y="359"/>
                    <a:pt x="150" y="359"/>
                  </a:cubicBezTo>
                  <a:cubicBezTo>
                    <a:pt x="228" y="359"/>
                    <a:pt x="310" y="291"/>
                    <a:pt x="310" y="191"/>
                  </a:cubicBezTo>
                  <a:lnTo>
                    <a:pt x="310" y="167"/>
                  </a:lnTo>
                  <a:cubicBezTo>
                    <a:pt x="310" y="72"/>
                    <a:pt x="238" y="1"/>
                    <a:pt x="1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35"/>
            <p:cNvSpPr/>
            <p:nvPr/>
          </p:nvSpPr>
          <p:spPr>
            <a:xfrm>
              <a:off x="2616088" y="3270425"/>
              <a:ext cx="217925" cy="181100"/>
            </a:xfrm>
            <a:custGeom>
              <a:avLst/>
              <a:gdLst/>
              <a:ahLst/>
              <a:cxnLst/>
              <a:rect l="l" t="t" r="r" b="b"/>
              <a:pathLst>
                <a:path w="8717" h="7244" extrusionOk="0">
                  <a:moveTo>
                    <a:pt x="4945" y="301"/>
                  </a:moveTo>
                  <a:cubicBezTo>
                    <a:pt x="5571" y="301"/>
                    <a:pt x="6073" y="812"/>
                    <a:pt x="6073" y="1434"/>
                  </a:cubicBezTo>
                  <a:cubicBezTo>
                    <a:pt x="6061" y="1565"/>
                    <a:pt x="6049" y="1672"/>
                    <a:pt x="6013" y="1791"/>
                  </a:cubicBezTo>
                  <a:cubicBezTo>
                    <a:pt x="5926" y="1786"/>
                    <a:pt x="5839" y="1784"/>
                    <a:pt x="5752" y="1784"/>
                  </a:cubicBezTo>
                  <a:cubicBezTo>
                    <a:pt x="5601" y="1784"/>
                    <a:pt x="5450" y="1792"/>
                    <a:pt x="5299" y="1815"/>
                  </a:cubicBezTo>
                  <a:cubicBezTo>
                    <a:pt x="5216" y="1838"/>
                    <a:pt x="5120" y="1898"/>
                    <a:pt x="5085" y="1969"/>
                  </a:cubicBezTo>
                  <a:cubicBezTo>
                    <a:pt x="5037" y="2041"/>
                    <a:pt x="5001" y="2148"/>
                    <a:pt x="5037" y="2231"/>
                  </a:cubicBezTo>
                  <a:lnTo>
                    <a:pt x="5109" y="2565"/>
                  </a:lnTo>
                  <a:cubicBezTo>
                    <a:pt x="5055" y="2571"/>
                    <a:pt x="4998" y="2574"/>
                    <a:pt x="4943" y="2574"/>
                  </a:cubicBezTo>
                  <a:cubicBezTo>
                    <a:pt x="4888" y="2574"/>
                    <a:pt x="4835" y="2571"/>
                    <a:pt x="4787" y="2565"/>
                  </a:cubicBezTo>
                  <a:lnTo>
                    <a:pt x="4870" y="2231"/>
                  </a:lnTo>
                  <a:lnTo>
                    <a:pt x="4870" y="2136"/>
                  </a:lnTo>
                  <a:cubicBezTo>
                    <a:pt x="4870" y="2077"/>
                    <a:pt x="4859" y="2017"/>
                    <a:pt x="4823" y="1969"/>
                  </a:cubicBezTo>
                  <a:cubicBezTo>
                    <a:pt x="4787" y="1898"/>
                    <a:pt x="4692" y="1838"/>
                    <a:pt x="4609" y="1815"/>
                  </a:cubicBezTo>
                  <a:cubicBezTo>
                    <a:pt x="4453" y="1791"/>
                    <a:pt x="4288" y="1773"/>
                    <a:pt x="4126" y="1773"/>
                  </a:cubicBezTo>
                  <a:cubicBezTo>
                    <a:pt x="4039" y="1773"/>
                    <a:pt x="3953" y="1778"/>
                    <a:pt x="3870" y="1791"/>
                  </a:cubicBezTo>
                  <a:cubicBezTo>
                    <a:pt x="3847" y="1684"/>
                    <a:pt x="3835" y="1577"/>
                    <a:pt x="3811" y="1457"/>
                  </a:cubicBezTo>
                  <a:cubicBezTo>
                    <a:pt x="3799" y="850"/>
                    <a:pt x="4287" y="326"/>
                    <a:pt x="4882" y="303"/>
                  </a:cubicBezTo>
                  <a:cubicBezTo>
                    <a:pt x="4904" y="301"/>
                    <a:pt x="4925" y="301"/>
                    <a:pt x="4945" y="301"/>
                  </a:cubicBezTo>
                  <a:close/>
                  <a:moveTo>
                    <a:pt x="5192" y="2874"/>
                  </a:moveTo>
                  <a:lnTo>
                    <a:pt x="5478" y="4041"/>
                  </a:lnTo>
                  <a:cubicBezTo>
                    <a:pt x="5299" y="4113"/>
                    <a:pt x="5120" y="4136"/>
                    <a:pt x="4942" y="4136"/>
                  </a:cubicBezTo>
                  <a:cubicBezTo>
                    <a:pt x="4763" y="4136"/>
                    <a:pt x="4585" y="4113"/>
                    <a:pt x="4406" y="4041"/>
                  </a:cubicBezTo>
                  <a:lnTo>
                    <a:pt x="4704" y="2874"/>
                  </a:lnTo>
                  <a:cubicBezTo>
                    <a:pt x="4775" y="2886"/>
                    <a:pt x="4859" y="2886"/>
                    <a:pt x="4942" y="2886"/>
                  </a:cubicBezTo>
                  <a:cubicBezTo>
                    <a:pt x="5037" y="2886"/>
                    <a:pt x="5109" y="2886"/>
                    <a:pt x="5192" y="2874"/>
                  </a:cubicBezTo>
                  <a:close/>
                  <a:moveTo>
                    <a:pt x="5561" y="4351"/>
                  </a:moveTo>
                  <a:lnTo>
                    <a:pt x="5752" y="5136"/>
                  </a:lnTo>
                  <a:cubicBezTo>
                    <a:pt x="5513" y="5303"/>
                    <a:pt x="5228" y="5387"/>
                    <a:pt x="4942" y="5387"/>
                  </a:cubicBezTo>
                  <a:cubicBezTo>
                    <a:pt x="4668" y="5387"/>
                    <a:pt x="4382" y="5303"/>
                    <a:pt x="4144" y="5136"/>
                  </a:cubicBezTo>
                  <a:lnTo>
                    <a:pt x="4335" y="4351"/>
                  </a:lnTo>
                  <a:cubicBezTo>
                    <a:pt x="4525" y="4422"/>
                    <a:pt x="4739" y="4458"/>
                    <a:pt x="4942" y="4458"/>
                  </a:cubicBezTo>
                  <a:cubicBezTo>
                    <a:pt x="5156" y="4458"/>
                    <a:pt x="5359" y="4422"/>
                    <a:pt x="5561" y="4351"/>
                  </a:cubicBezTo>
                  <a:close/>
                  <a:moveTo>
                    <a:pt x="5823" y="5470"/>
                  </a:moveTo>
                  <a:lnTo>
                    <a:pt x="5918" y="5827"/>
                  </a:lnTo>
                  <a:cubicBezTo>
                    <a:pt x="5632" y="6160"/>
                    <a:pt x="5287" y="6339"/>
                    <a:pt x="4930" y="6339"/>
                  </a:cubicBezTo>
                  <a:cubicBezTo>
                    <a:pt x="4573" y="6339"/>
                    <a:pt x="4228" y="6160"/>
                    <a:pt x="3954" y="5827"/>
                  </a:cubicBezTo>
                  <a:lnTo>
                    <a:pt x="4037" y="5470"/>
                  </a:lnTo>
                  <a:cubicBezTo>
                    <a:pt x="4311" y="5625"/>
                    <a:pt x="4620" y="5708"/>
                    <a:pt x="4930" y="5708"/>
                  </a:cubicBezTo>
                  <a:cubicBezTo>
                    <a:pt x="5240" y="5708"/>
                    <a:pt x="5537" y="5613"/>
                    <a:pt x="5823" y="5470"/>
                  </a:cubicBezTo>
                  <a:close/>
                  <a:moveTo>
                    <a:pt x="4097" y="2088"/>
                  </a:moveTo>
                  <a:cubicBezTo>
                    <a:pt x="4228" y="2088"/>
                    <a:pt x="4382" y="2100"/>
                    <a:pt x="4513" y="2112"/>
                  </a:cubicBezTo>
                  <a:cubicBezTo>
                    <a:pt x="4525" y="2112"/>
                    <a:pt x="4525" y="2112"/>
                    <a:pt x="4525" y="2136"/>
                  </a:cubicBezTo>
                  <a:lnTo>
                    <a:pt x="4525" y="2148"/>
                  </a:lnTo>
                  <a:lnTo>
                    <a:pt x="4037" y="4077"/>
                  </a:lnTo>
                  <a:lnTo>
                    <a:pt x="3358" y="6922"/>
                  </a:lnTo>
                  <a:cubicBezTo>
                    <a:pt x="3358" y="6922"/>
                    <a:pt x="3358" y="6934"/>
                    <a:pt x="3335" y="6934"/>
                  </a:cubicBezTo>
                  <a:lnTo>
                    <a:pt x="3323" y="6934"/>
                  </a:lnTo>
                  <a:cubicBezTo>
                    <a:pt x="2084" y="6541"/>
                    <a:pt x="1370" y="5232"/>
                    <a:pt x="1691" y="3982"/>
                  </a:cubicBezTo>
                  <a:cubicBezTo>
                    <a:pt x="1965" y="2862"/>
                    <a:pt x="2977" y="2088"/>
                    <a:pt x="4097" y="2088"/>
                  </a:cubicBezTo>
                  <a:close/>
                  <a:moveTo>
                    <a:pt x="7445" y="1"/>
                  </a:moveTo>
                  <a:cubicBezTo>
                    <a:pt x="7364" y="1"/>
                    <a:pt x="7299" y="77"/>
                    <a:pt x="7299" y="172"/>
                  </a:cubicBezTo>
                  <a:lnTo>
                    <a:pt x="7299" y="2231"/>
                  </a:lnTo>
                  <a:cubicBezTo>
                    <a:pt x="7002" y="2041"/>
                    <a:pt x="6668" y="1910"/>
                    <a:pt x="6335" y="1827"/>
                  </a:cubicBezTo>
                  <a:cubicBezTo>
                    <a:pt x="6359" y="1696"/>
                    <a:pt x="6394" y="1577"/>
                    <a:pt x="6394" y="1446"/>
                  </a:cubicBezTo>
                  <a:cubicBezTo>
                    <a:pt x="6394" y="672"/>
                    <a:pt x="5763" y="29"/>
                    <a:pt x="4990" y="5"/>
                  </a:cubicBezTo>
                  <a:cubicBezTo>
                    <a:pt x="4968" y="4"/>
                    <a:pt x="4947" y="4"/>
                    <a:pt x="4925" y="4"/>
                  </a:cubicBezTo>
                  <a:cubicBezTo>
                    <a:pt x="4133" y="4"/>
                    <a:pt x="3489" y="645"/>
                    <a:pt x="3489" y="1446"/>
                  </a:cubicBezTo>
                  <a:cubicBezTo>
                    <a:pt x="3489" y="1577"/>
                    <a:pt x="3501" y="1707"/>
                    <a:pt x="3549" y="1827"/>
                  </a:cubicBezTo>
                  <a:cubicBezTo>
                    <a:pt x="3204" y="1910"/>
                    <a:pt x="2894" y="2041"/>
                    <a:pt x="2596" y="2219"/>
                  </a:cubicBezTo>
                  <a:cubicBezTo>
                    <a:pt x="2001" y="2612"/>
                    <a:pt x="1572" y="3208"/>
                    <a:pt x="1406" y="3886"/>
                  </a:cubicBezTo>
                  <a:cubicBezTo>
                    <a:pt x="1299" y="4315"/>
                    <a:pt x="1287" y="4767"/>
                    <a:pt x="1394" y="5196"/>
                  </a:cubicBezTo>
                  <a:lnTo>
                    <a:pt x="179" y="5196"/>
                  </a:lnTo>
                  <a:cubicBezTo>
                    <a:pt x="108" y="5196"/>
                    <a:pt x="37" y="5256"/>
                    <a:pt x="25" y="5327"/>
                  </a:cubicBezTo>
                  <a:cubicBezTo>
                    <a:pt x="1" y="5422"/>
                    <a:pt x="84" y="5506"/>
                    <a:pt x="179" y="5506"/>
                  </a:cubicBezTo>
                  <a:lnTo>
                    <a:pt x="1489" y="5506"/>
                  </a:lnTo>
                  <a:cubicBezTo>
                    <a:pt x="1537" y="5637"/>
                    <a:pt x="1608" y="5791"/>
                    <a:pt x="1691" y="5922"/>
                  </a:cubicBezTo>
                  <a:cubicBezTo>
                    <a:pt x="2025" y="6553"/>
                    <a:pt x="2596" y="7006"/>
                    <a:pt x="3263" y="7232"/>
                  </a:cubicBezTo>
                  <a:cubicBezTo>
                    <a:pt x="3299" y="7244"/>
                    <a:pt x="3335" y="7244"/>
                    <a:pt x="3370" y="7244"/>
                  </a:cubicBezTo>
                  <a:cubicBezTo>
                    <a:pt x="3430" y="7244"/>
                    <a:pt x="3489" y="7232"/>
                    <a:pt x="3537" y="7208"/>
                  </a:cubicBezTo>
                  <a:cubicBezTo>
                    <a:pt x="3620" y="7161"/>
                    <a:pt x="3680" y="7089"/>
                    <a:pt x="3692" y="6994"/>
                  </a:cubicBezTo>
                  <a:lnTo>
                    <a:pt x="3906" y="6184"/>
                  </a:lnTo>
                  <a:cubicBezTo>
                    <a:pt x="4216" y="6482"/>
                    <a:pt x="4585" y="6637"/>
                    <a:pt x="4978" y="6637"/>
                  </a:cubicBezTo>
                  <a:cubicBezTo>
                    <a:pt x="5359" y="6637"/>
                    <a:pt x="5740" y="6482"/>
                    <a:pt x="6049" y="6184"/>
                  </a:cubicBezTo>
                  <a:lnTo>
                    <a:pt x="6252" y="6994"/>
                  </a:lnTo>
                  <a:cubicBezTo>
                    <a:pt x="6287" y="7089"/>
                    <a:pt x="6347" y="7161"/>
                    <a:pt x="6418" y="7208"/>
                  </a:cubicBezTo>
                  <a:cubicBezTo>
                    <a:pt x="6466" y="7232"/>
                    <a:pt x="6525" y="7244"/>
                    <a:pt x="6585" y="7244"/>
                  </a:cubicBezTo>
                  <a:cubicBezTo>
                    <a:pt x="6609" y="7244"/>
                    <a:pt x="6656" y="7244"/>
                    <a:pt x="6692" y="7232"/>
                  </a:cubicBezTo>
                  <a:cubicBezTo>
                    <a:pt x="6942" y="7149"/>
                    <a:pt x="7192" y="7030"/>
                    <a:pt x="7418" y="6863"/>
                  </a:cubicBezTo>
                  <a:cubicBezTo>
                    <a:pt x="7478" y="6815"/>
                    <a:pt x="7502" y="6732"/>
                    <a:pt x="7478" y="6649"/>
                  </a:cubicBezTo>
                  <a:cubicBezTo>
                    <a:pt x="7447" y="6594"/>
                    <a:pt x="7390" y="6570"/>
                    <a:pt x="7335" y="6570"/>
                  </a:cubicBezTo>
                  <a:cubicBezTo>
                    <a:pt x="7305" y="6570"/>
                    <a:pt x="7276" y="6577"/>
                    <a:pt x="7252" y="6589"/>
                  </a:cubicBezTo>
                  <a:cubicBezTo>
                    <a:pt x="7061" y="6732"/>
                    <a:pt x="6835" y="6851"/>
                    <a:pt x="6597" y="6922"/>
                  </a:cubicBezTo>
                  <a:lnTo>
                    <a:pt x="6585" y="6922"/>
                  </a:lnTo>
                  <a:lnTo>
                    <a:pt x="6573" y="6911"/>
                  </a:lnTo>
                  <a:lnTo>
                    <a:pt x="5382" y="2148"/>
                  </a:lnTo>
                  <a:lnTo>
                    <a:pt x="5382" y="2124"/>
                  </a:lnTo>
                  <a:lnTo>
                    <a:pt x="5394" y="2112"/>
                  </a:lnTo>
                  <a:cubicBezTo>
                    <a:pt x="5537" y="2087"/>
                    <a:pt x="5678" y="2075"/>
                    <a:pt x="5819" y="2075"/>
                  </a:cubicBezTo>
                  <a:cubicBezTo>
                    <a:pt x="6936" y="2075"/>
                    <a:pt x="7954" y="2847"/>
                    <a:pt x="8240" y="3958"/>
                  </a:cubicBezTo>
                  <a:cubicBezTo>
                    <a:pt x="8430" y="4744"/>
                    <a:pt x="8240" y="5577"/>
                    <a:pt x="7716" y="6196"/>
                  </a:cubicBezTo>
                  <a:cubicBezTo>
                    <a:pt x="7668" y="6256"/>
                    <a:pt x="7657" y="6339"/>
                    <a:pt x="7716" y="6399"/>
                  </a:cubicBezTo>
                  <a:cubicBezTo>
                    <a:pt x="7746" y="6434"/>
                    <a:pt x="7790" y="6452"/>
                    <a:pt x="7835" y="6452"/>
                  </a:cubicBezTo>
                  <a:cubicBezTo>
                    <a:pt x="7880" y="6452"/>
                    <a:pt x="7924" y="6434"/>
                    <a:pt x="7954" y="6399"/>
                  </a:cubicBezTo>
                  <a:cubicBezTo>
                    <a:pt x="8490" y="5732"/>
                    <a:pt x="8716" y="4779"/>
                    <a:pt x="8490" y="3898"/>
                  </a:cubicBezTo>
                  <a:cubicBezTo>
                    <a:pt x="8359" y="3339"/>
                    <a:pt x="8038" y="2850"/>
                    <a:pt x="7609" y="2469"/>
                  </a:cubicBezTo>
                  <a:lnTo>
                    <a:pt x="7609" y="172"/>
                  </a:lnTo>
                  <a:cubicBezTo>
                    <a:pt x="7609" y="88"/>
                    <a:pt x="7549" y="17"/>
                    <a:pt x="7478" y="5"/>
                  </a:cubicBezTo>
                  <a:cubicBezTo>
                    <a:pt x="7467" y="2"/>
                    <a:pt x="7456" y="1"/>
                    <a:pt x="74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35"/>
            <p:cNvSpPr/>
            <p:nvPr/>
          </p:nvSpPr>
          <p:spPr>
            <a:xfrm>
              <a:off x="2782188" y="3363400"/>
              <a:ext cx="35450" cy="35150"/>
            </a:xfrm>
            <a:custGeom>
              <a:avLst/>
              <a:gdLst/>
              <a:ahLst/>
              <a:cxnLst/>
              <a:rect l="l" t="t" r="r" b="b"/>
              <a:pathLst>
                <a:path w="1418" h="1406" extrusionOk="0">
                  <a:moveTo>
                    <a:pt x="703" y="322"/>
                  </a:moveTo>
                  <a:cubicBezTo>
                    <a:pt x="905" y="322"/>
                    <a:pt x="1084" y="501"/>
                    <a:pt x="1084" y="703"/>
                  </a:cubicBezTo>
                  <a:cubicBezTo>
                    <a:pt x="1084" y="929"/>
                    <a:pt x="917" y="1096"/>
                    <a:pt x="703" y="1096"/>
                  </a:cubicBezTo>
                  <a:cubicBezTo>
                    <a:pt x="489" y="1096"/>
                    <a:pt x="310" y="917"/>
                    <a:pt x="310" y="703"/>
                  </a:cubicBezTo>
                  <a:cubicBezTo>
                    <a:pt x="310" y="501"/>
                    <a:pt x="489" y="322"/>
                    <a:pt x="703" y="322"/>
                  </a:cubicBezTo>
                  <a:close/>
                  <a:moveTo>
                    <a:pt x="703" y="1"/>
                  </a:moveTo>
                  <a:cubicBezTo>
                    <a:pt x="310" y="1"/>
                    <a:pt x="0" y="322"/>
                    <a:pt x="0" y="703"/>
                  </a:cubicBezTo>
                  <a:cubicBezTo>
                    <a:pt x="0" y="1096"/>
                    <a:pt x="310" y="1406"/>
                    <a:pt x="703" y="1406"/>
                  </a:cubicBezTo>
                  <a:cubicBezTo>
                    <a:pt x="1084" y="1406"/>
                    <a:pt x="1394" y="1096"/>
                    <a:pt x="1394" y="703"/>
                  </a:cubicBezTo>
                  <a:cubicBezTo>
                    <a:pt x="1417" y="322"/>
                    <a:pt x="1084" y="1"/>
                    <a:pt x="7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35"/>
            <p:cNvSpPr/>
            <p:nvPr/>
          </p:nvSpPr>
          <p:spPr>
            <a:xfrm>
              <a:off x="2661938" y="3363400"/>
              <a:ext cx="35450" cy="35150"/>
            </a:xfrm>
            <a:custGeom>
              <a:avLst/>
              <a:gdLst/>
              <a:ahLst/>
              <a:cxnLst/>
              <a:rect l="l" t="t" r="r" b="b"/>
              <a:pathLst>
                <a:path w="1418" h="1406" extrusionOk="0">
                  <a:moveTo>
                    <a:pt x="703" y="322"/>
                  </a:moveTo>
                  <a:cubicBezTo>
                    <a:pt x="905" y="322"/>
                    <a:pt x="1084" y="501"/>
                    <a:pt x="1084" y="703"/>
                  </a:cubicBezTo>
                  <a:cubicBezTo>
                    <a:pt x="1084" y="929"/>
                    <a:pt x="929" y="1096"/>
                    <a:pt x="703" y="1096"/>
                  </a:cubicBezTo>
                  <a:cubicBezTo>
                    <a:pt x="489" y="1096"/>
                    <a:pt x="310" y="917"/>
                    <a:pt x="310" y="703"/>
                  </a:cubicBezTo>
                  <a:cubicBezTo>
                    <a:pt x="310" y="501"/>
                    <a:pt x="489" y="322"/>
                    <a:pt x="703" y="322"/>
                  </a:cubicBezTo>
                  <a:close/>
                  <a:moveTo>
                    <a:pt x="703" y="1"/>
                  </a:moveTo>
                  <a:cubicBezTo>
                    <a:pt x="310" y="1"/>
                    <a:pt x="0" y="322"/>
                    <a:pt x="0" y="703"/>
                  </a:cubicBezTo>
                  <a:cubicBezTo>
                    <a:pt x="0" y="1096"/>
                    <a:pt x="310" y="1406"/>
                    <a:pt x="703" y="1406"/>
                  </a:cubicBezTo>
                  <a:cubicBezTo>
                    <a:pt x="1084" y="1406"/>
                    <a:pt x="1405" y="1096"/>
                    <a:pt x="1405" y="703"/>
                  </a:cubicBezTo>
                  <a:cubicBezTo>
                    <a:pt x="1417" y="322"/>
                    <a:pt x="1084" y="1"/>
                    <a:pt x="7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35"/>
            <p:cNvSpPr/>
            <p:nvPr/>
          </p:nvSpPr>
          <p:spPr>
            <a:xfrm>
              <a:off x="2710738" y="3257450"/>
              <a:ext cx="7775" cy="17600"/>
            </a:xfrm>
            <a:custGeom>
              <a:avLst/>
              <a:gdLst/>
              <a:ahLst/>
              <a:cxnLst/>
              <a:rect l="l" t="t" r="r" b="b"/>
              <a:pathLst>
                <a:path w="311" h="704" extrusionOk="0">
                  <a:moveTo>
                    <a:pt x="132" y="0"/>
                  </a:moveTo>
                  <a:cubicBezTo>
                    <a:pt x="61" y="12"/>
                    <a:pt x="1" y="95"/>
                    <a:pt x="1" y="167"/>
                  </a:cubicBezTo>
                  <a:lnTo>
                    <a:pt x="1" y="536"/>
                  </a:lnTo>
                  <a:cubicBezTo>
                    <a:pt x="1" y="607"/>
                    <a:pt x="61" y="691"/>
                    <a:pt x="132" y="703"/>
                  </a:cubicBezTo>
                  <a:cubicBezTo>
                    <a:pt x="139" y="703"/>
                    <a:pt x="146" y="704"/>
                    <a:pt x="153" y="704"/>
                  </a:cubicBezTo>
                  <a:cubicBezTo>
                    <a:pt x="239" y="704"/>
                    <a:pt x="311" y="635"/>
                    <a:pt x="311" y="536"/>
                  </a:cubicBezTo>
                  <a:lnTo>
                    <a:pt x="311" y="167"/>
                  </a:lnTo>
                  <a:cubicBezTo>
                    <a:pt x="311" y="71"/>
                    <a:pt x="239" y="0"/>
                    <a:pt x="1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35"/>
            <p:cNvSpPr/>
            <p:nvPr/>
          </p:nvSpPr>
          <p:spPr>
            <a:xfrm>
              <a:off x="2760463" y="3257450"/>
              <a:ext cx="7750" cy="17600"/>
            </a:xfrm>
            <a:custGeom>
              <a:avLst/>
              <a:gdLst/>
              <a:ahLst/>
              <a:cxnLst/>
              <a:rect l="l" t="t" r="r" b="b"/>
              <a:pathLst>
                <a:path w="310" h="704" extrusionOk="0">
                  <a:moveTo>
                    <a:pt x="131" y="0"/>
                  </a:moveTo>
                  <a:cubicBezTo>
                    <a:pt x="60" y="12"/>
                    <a:pt x="0" y="95"/>
                    <a:pt x="0" y="167"/>
                  </a:cubicBezTo>
                  <a:lnTo>
                    <a:pt x="0" y="536"/>
                  </a:lnTo>
                  <a:cubicBezTo>
                    <a:pt x="0" y="607"/>
                    <a:pt x="60" y="691"/>
                    <a:pt x="131" y="703"/>
                  </a:cubicBezTo>
                  <a:cubicBezTo>
                    <a:pt x="138" y="703"/>
                    <a:pt x="145" y="704"/>
                    <a:pt x="152" y="704"/>
                  </a:cubicBezTo>
                  <a:cubicBezTo>
                    <a:pt x="238" y="704"/>
                    <a:pt x="310" y="635"/>
                    <a:pt x="310" y="536"/>
                  </a:cubicBezTo>
                  <a:lnTo>
                    <a:pt x="310" y="167"/>
                  </a:lnTo>
                  <a:cubicBezTo>
                    <a:pt x="310" y="71"/>
                    <a:pt x="238" y="0"/>
                    <a:pt x="1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35"/>
            <p:cNvSpPr/>
            <p:nvPr/>
          </p:nvSpPr>
          <p:spPr>
            <a:xfrm>
              <a:off x="2585138" y="3275600"/>
              <a:ext cx="95875" cy="34250"/>
            </a:xfrm>
            <a:custGeom>
              <a:avLst/>
              <a:gdLst/>
              <a:ahLst/>
              <a:cxnLst/>
              <a:rect l="l" t="t" r="r" b="b"/>
              <a:pathLst>
                <a:path w="3835" h="1370" extrusionOk="0">
                  <a:moveTo>
                    <a:pt x="1941" y="322"/>
                  </a:moveTo>
                  <a:lnTo>
                    <a:pt x="2703" y="1072"/>
                  </a:lnTo>
                  <a:lnTo>
                    <a:pt x="1941" y="1072"/>
                  </a:lnTo>
                  <a:lnTo>
                    <a:pt x="1179" y="322"/>
                  </a:lnTo>
                  <a:close/>
                  <a:moveTo>
                    <a:pt x="3465" y="322"/>
                  </a:moveTo>
                  <a:cubicBezTo>
                    <a:pt x="3489" y="322"/>
                    <a:pt x="3525" y="346"/>
                    <a:pt x="3525" y="369"/>
                  </a:cubicBezTo>
                  <a:lnTo>
                    <a:pt x="3525" y="1012"/>
                  </a:lnTo>
                  <a:cubicBezTo>
                    <a:pt x="3525" y="1048"/>
                    <a:pt x="3489" y="1072"/>
                    <a:pt x="3465" y="1072"/>
                  </a:cubicBezTo>
                  <a:lnTo>
                    <a:pt x="3132" y="1072"/>
                  </a:lnTo>
                  <a:cubicBezTo>
                    <a:pt x="3132" y="1072"/>
                    <a:pt x="3132" y="1060"/>
                    <a:pt x="3120" y="1060"/>
                  </a:cubicBezTo>
                  <a:lnTo>
                    <a:pt x="2370" y="322"/>
                  </a:lnTo>
                  <a:close/>
                  <a:moveTo>
                    <a:pt x="763" y="334"/>
                  </a:moveTo>
                  <a:lnTo>
                    <a:pt x="1525" y="1096"/>
                  </a:lnTo>
                  <a:lnTo>
                    <a:pt x="382" y="1096"/>
                  </a:lnTo>
                  <a:lnTo>
                    <a:pt x="382" y="1072"/>
                  </a:lnTo>
                  <a:cubicBezTo>
                    <a:pt x="346" y="1072"/>
                    <a:pt x="322" y="1048"/>
                    <a:pt x="322" y="1012"/>
                  </a:cubicBezTo>
                  <a:lnTo>
                    <a:pt x="322" y="393"/>
                  </a:lnTo>
                  <a:cubicBezTo>
                    <a:pt x="322" y="357"/>
                    <a:pt x="346" y="334"/>
                    <a:pt x="382" y="334"/>
                  </a:cubicBezTo>
                  <a:close/>
                  <a:moveTo>
                    <a:pt x="382" y="0"/>
                  </a:moveTo>
                  <a:cubicBezTo>
                    <a:pt x="167" y="0"/>
                    <a:pt x="1" y="167"/>
                    <a:pt x="1" y="381"/>
                  </a:cubicBezTo>
                  <a:lnTo>
                    <a:pt x="1" y="1000"/>
                  </a:lnTo>
                  <a:cubicBezTo>
                    <a:pt x="1" y="1215"/>
                    <a:pt x="167" y="1370"/>
                    <a:pt x="382" y="1370"/>
                  </a:cubicBezTo>
                  <a:lnTo>
                    <a:pt x="3441" y="1370"/>
                  </a:lnTo>
                  <a:cubicBezTo>
                    <a:pt x="3656" y="1370"/>
                    <a:pt x="3822" y="1215"/>
                    <a:pt x="3822" y="1000"/>
                  </a:cubicBezTo>
                  <a:lnTo>
                    <a:pt x="3822" y="381"/>
                  </a:lnTo>
                  <a:cubicBezTo>
                    <a:pt x="3834" y="167"/>
                    <a:pt x="3656" y="0"/>
                    <a:pt x="34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35"/>
            <p:cNvSpPr/>
            <p:nvPr/>
          </p:nvSpPr>
          <p:spPr>
            <a:xfrm>
              <a:off x="2596738" y="3323225"/>
              <a:ext cx="7775" cy="9050"/>
            </a:xfrm>
            <a:custGeom>
              <a:avLst/>
              <a:gdLst/>
              <a:ahLst/>
              <a:cxnLst/>
              <a:rect l="l" t="t" r="r" b="b"/>
              <a:pathLst>
                <a:path w="311" h="362" extrusionOk="0">
                  <a:moveTo>
                    <a:pt x="132" y="0"/>
                  </a:moveTo>
                  <a:cubicBezTo>
                    <a:pt x="60" y="24"/>
                    <a:pt x="1" y="96"/>
                    <a:pt x="1" y="179"/>
                  </a:cubicBezTo>
                  <a:lnTo>
                    <a:pt x="1" y="203"/>
                  </a:lnTo>
                  <a:cubicBezTo>
                    <a:pt x="1" y="274"/>
                    <a:pt x="60" y="346"/>
                    <a:pt x="132" y="357"/>
                  </a:cubicBezTo>
                  <a:cubicBezTo>
                    <a:pt x="143" y="360"/>
                    <a:pt x="154" y="362"/>
                    <a:pt x="165" y="362"/>
                  </a:cubicBezTo>
                  <a:cubicBezTo>
                    <a:pt x="245" y="362"/>
                    <a:pt x="310" y="287"/>
                    <a:pt x="310" y="203"/>
                  </a:cubicBezTo>
                  <a:lnTo>
                    <a:pt x="310" y="167"/>
                  </a:lnTo>
                  <a:cubicBezTo>
                    <a:pt x="310" y="84"/>
                    <a:pt x="239" y="0"/>
                    <a:pt x="1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35"/>
            <p:cNvSpPr/>
            <p:nvPr/>
          </p:nvSpPr>
          <p:spPr>
            <a:xfrm>
              <a:off x="2608663" y="3323225"/>
              <a:ext cx="8050" cy="9050"/>
            </a:xfrm>
            <a:custGeom>
              <a:avLst/>
              <a:gdLst/>
              <a:ahLst/>
              <a:cxnLst/>
              <a:rect l="l" t="t" r="r" b="b"/>
              <a:pathLst>
                <a:path w="322" h="362" extrusionOk="0">
                  <a:moveTo>
                    <a:pt x="143" y="0"/>
                  </a:moveTo>
                  <a:cubicBezTo>
                    <a:pt x="60" y="24"/>
                    <a:pt x="0" y="96"/>
                    <a:pt x="0" y="179"/>
                  </a:cubicBezTo>
                  <a:lnTo>
                    <a:pt x="0" y="203"/>
                  </a:lnTo>
                  <a:cubicBezTo>
                    <a:pt x="0" y="274"/>
                    <a:pt x="60" y="346"/>
                    <a:pt x="143" y="357"/>
                  </a:cubicBezTo>
                  <a:cubicBezTo>
                    <a:pt x="153" y="360"/>
                    <a:pt x="163" y="362"/>
                    <a:pt x="173" y="362"/>
                  </a:cubicBezTo>
                  <a:cubicBezTo>
                    <a:pt x="247" y="362"/>
                    <a:pt x="322" y="287"/>
                    <a:pt x="322" y="203"/>
                  </a:cubicBezTo>
                  <a:lnTo>
                    <a:pt x="322" y="167"/>
                  </a:lnTo>
                  <a:cubicBezTo>
                    <a:pt x="322" y="84"/>
                    <a:pt x="238" y="0"/>
                    <a:pt x="1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35"/>
            <p:cNvSpPr/>
            <p:nvPr/>
          </p:nvSpPr>
          <p:spPr>
            <a:xfrm>
              <a:off x="2593188" y="3339300"/>
              <a:ext cx="27100" cy="7750"/>
            </a:xfrm>
            <a:custGeom>
              <a:avLst/>
              <a:gdLst/>
              <a:ahLst/>
              <a:cxnLst/>
              <a:rect l="l" t="t" r="r" b="b"/>
              <a:pathLst>
                <a:path w="1084" h="310" extrusionOk="0">
                  <a:moveTo>
                    <a:pt x="179" y="0"/>
                  </a:moveTo>
                  <a:cubicBezTo>
                    <a:pt x="107" y="0"/>
                    <a:pt x="24" y="60"/>
                    <a:pt x="12" y="131"/>
                  </a:cubicBezTo>
                  <a:cubicBezTo>
                    <a:pt x="0" y="226"/>
                    <a:pt x="71" y="310"/>
                    <a:pt x="179" y="310"/>
                  </a:cubicBezTo>
                  <a:lnTo>
                    <a:pt x="917" y="310"/>
                  </a:lnTo>
                  <a:cubicBezTo>
                    <a:pt x="1000" y="310"/>
                    <a:pt x="1072" y="250"/>
                    <a:pt x="1083" y="179"/>
                  </a:cubicBezTo>
                  <a:cubicBezTo>
                    <a:pt x="1083" y="72"/>
                    <a:pt x="1012" y="0"/>
                    <a:pt x="9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35"/>
            <p:cNvSpPr/>
            <p:nvPr/>
          </p:nvSpPr>
          <p:spPr>
            <a:xfrm>
              <a:off x="2593188" y="3350900"/>
              <a:ext cx="50625" cy="7775"/>
            </a:xfrm>
            <a:custGeom>
              <a:avLst/>
              <a:gdLst/>
              <a:ahLst/>
              <a:cxnLst/>
              <a:rect l="l" t="t" r="r" b="b"/>
              <a:pathLst>
                <a:path w="2025" h="311" extrusionOk="0">
                  <a:moveTo>
                    <a:pt x="179" y="1"/>
                  </a:moveTo>
                  <a:cubicBezTo>
                    <a:pt x="107" y="1"/>
                    <a:pt x="24" y="60"/>
                    <a:pt x="12" y="132"/>
                  </a:cubicBezTo>
                  <a:cubicBezTo>
                    <a:pt x="0" y="227"/>
                    <a:pt x="71" y="310"/>
                    <a:pt x="179" y="310"/>
                  </a:cubicBezTo>
                  <a:lnTo>
                    <a:pt x="1857" y="310"/>
                  </a:lnTo>
                  <a:cubicBezTo>
                    <a:pt x="1929" y="310"/>
                    <a:pt x="2012" y="251"/>
                    <a:pt x="2024" y="179"/>
                  </a:cubicBezTo>
                  <a:cubicBezTo>
                    <a:pt x="2024" y="72"/>
                    <a:pt x="1953" y="1"/>
                    <a:pt x="18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35"/>
            <p:cNvSpPr/>
            <p:nvPr/>
          </p:nvSpPr>
          <p:spPr>
            <a:xfrm>
              <a:off x="2593188" y="3362800"/>
              <a:ext cx="50625" cy="7775"/>
            </a:xfrm>
            <a:custGeom>
              <a:avLst/>
              <a:gdLst/>
              <a:ahLst/>
              <a:cxnLst/>
              <a:rect l="l" t="t" r="r" b="b"/>
              <a:pathLst>
                <a:path w="2025" h="311" extrusionOk="0">
                  <a:moveTo>
                    <a:pt x="179" y="1"/>
                  </a:moveTo>
                  <a:cubicBezTo>
                    <a:pt x="107" y="1"/>
                    <a:pt x="24" y="60"/>
                    <a:pt x="12" y="132"/>
                  </a:cubicBezTo>
                  <a:cubicBezTo>
                    <a:pt x="0" y="227"/>
                    <a:pt x="71" y="310"/>
                    <a:pt x="179" y="310"/>
                  </a:cubicBezTo>
                  <a:lnTo>
                    <a:pt x="1857" y="310"/>
                  </a:lnTo>
                  <a:cubicBezTo>
                    <a:pt x="1929" y="310"/>
                    <a:pt x="2012" y="251"/>
                    <a:pt x="2024" y="179"/>
                  </a:cubicBezTo>
                  <a:cubicBezTo>
                    <a:pt x="2024" y="84"/>
                    <a:pt x="1953" y="1"/>
                    <a:pt x="18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8" name="Google Shape;1408;p35"/>
          <p:cNvGrpSpPr/>
          <p:nvPr/>
        </p:nvGrpSpPr>
        <p:grpSpPr>
          <a:xfrm>
            <a:off x="2983851" y="3558036"/>
            <a:ext cx="397311" cy="359556"/>
            <a:chOff x="3132238" y="3196725"/>
            <a:chExt cx="269400" cy="243800"/>
          </a:xfrm>
        </p:grpSpPr>
        <p:sp>
          <p:nvSpPr>
            <p:cNvPr id="1409" name="Google Shape;1409;p35"/>
            <p:cNvSpPr/>
            <p:nvPr/>
          </p:nvSpPr>
          <p:spPr>
            <a:xfrm>
              <a:off x="3132238" y="3196725"/>
              <a:ext cx="269400" cy="243800"/>
            </a:xfrm>
            <a:custGeom>
              <a:avLst/>
              <a:gdLst/>
              <a:ahLst/>
              <a:cxnLst/>
              <a:rect l="l" t="t" r="r" b="b"/>
              <a:pathLst>
                <a:path w="10776" h="9752" extrusionOk="0">
                  <a:moveTo>
                    <a:pt x="6525" y="8061"/>
                  </a:moveTo>
                  <a:cubicBezTo>
                    <a:pt x="6620" y="8477"/>
                    <a:pt x="6858" y="9025"/>
                    <a:pt x="7382" y="9406"/>
                  </a:cubicBezTo>
                  <a:lnTo>
                    <a:pt x="7382" y="9430"/>
                  </a:lnTo>
                  <a:lnTo>
                    <a:pt x="3453" y="9430"/>
                  </a:lnTo>
                  <a:lnTo>
                    <a:pt x="3453" y="9406"/>
                  </a:lnTo>
                  <a:cubicBezTo>
                    <a:pt x="3977" y="9013"/>
                    <a:pt x="4215" y="8477"/>
                    <a:pt x="4310" y="8061"/>
                  </a:cubicBezTo>
                  <a:close/>
                  <a:moveTo>
                    <a:pt x="941" y="0"/>
                  </a:moveTo>
                  <a:cubicBezTo>
                    <a:pt x="417" y="0"/>
                    <a:pt x="0" y="417"/>
                    <a:pt x="0" y="941"/>
                  </a:cubicBezTo>
                  <a:lnTo>
                    <a:pt x="0" y="7561"/>
                  </a:lnTo>
                  <a:cubicBezTo>
                    <a:pt x="0" y="7846"/>
                    <a:pt x="226" y="8073"/>
                    <a:pt x="512" y="8073"/>
                  </a:cubicBezTo>
                  <a:lnTo>
                    <a:pt x="3989" y="8073"/>
                  </a:lnTo>
                  <a:cubicBezTo>
                    <a:pt x="3882" y="8430"/>
                    <a:pt x="3679" y="8858"/>
                    <a:pt x="3263" y="9168"/>
                  </a:cubicBezTo>
                  <a:cubicBezTo>
                    <a:pt x="3143" y="9263"/>
                    <a:pt x="3096" y="9430"/>
                    <a:pt x="3167" y="9573"/>
                  </a:cubicBezTo>
                  <a:cubicBezTo>
                    <a:pt x="3227" y="9692"/>
                    <a:pt x="3346" y="9751"/>
                    <a:pt x="3465" y="9751"/>
                  </a:cubicBezTo>
                  <a:lnTo>
                    <a:pt x="7382" y="9751"/>
                  </a:lnTo>
                  <a:cubicBezTo>
                    <a:pt x="7513" y="9751"/>
                    <a:pt x="7632" y="9680"/>
                    <a:pt x="7680" y="9561"/>
                  </a:cubicBezTo>
                  <a:cubicBezTo>
                    <a:pt x="7739" y="9430"/>
                    <a:pt x="7692" y="9263"/>
                    <a:pt x="7573" y="9168"/>
                  </a:cubicBezTo>
                  <a:cubicBezTo>
                    <a:pt x="7156" y="8858"/>
                    <a:pt x="6953" y="8430"/>
                    <a:pt x="6846" y="8073"/>
                  </a:cubicBezTo>
                  <a:lnTo>
                    <a:pt x="8394" y="8073"/>
                  </a:lnTo>
                  <a:cubicBezTo>
                    <a:pt x="8466" y="8073"/>
                    <a:pt x="8537" y="8013"/>
                    <a:pt x="8561" y="7942"/>
                  </a:cubicBezTo>
                  <a:cubicBezTo>
                    <a:pt x="8573" y="7846"/>
                    <a:pt x="8501" y="7763"/>
                    <a:pt x="8394" y="7763"/>
                  </a:cubicBezTo>
                  <a:lnTo>
                    <a:pt x="488" y="7763"/>
                  </a:lnTo>
                  <a:cubicBezTo>
                    <a:pt x="381" y="7763"/>
                    <a:pt x="310" y="7668"/>
                    <a:pt x="310" y="7584"/>
                  </a:cubicBezTo>
                  <a:lnTo>
                    <a:pt x="310" y="6632"/>
                  </a:lnTo>
                  <a:lnTo>
                    <a:pt x="1500" y="6632"/>
                  </a:lnTo>
                  <a:cubicBezTo>
                    <a:pt x="1572" y="6632"/>
                    <a:pt x="1655" y="6572"/>
                    <a:pt x="1667" y="6489"/>
                  </a:cubicBezTo>
                  <a:cubicBezTo>
                    <a:pt x="1679" y="6406"/>
                    <a:pt x="1608" y="6310"/>
                    <a:pt x="1500" y="6310"/>
                  </a:cubicBezTo>
                  <a:lnTo>
                    <a:pt x="310" y="6310"/>
                  </a:lnTo>
                  <a:lnTo>
                    <a:pt x="310" y="953"/>
                  </a:lnTo>
                  <a:cubicBezTo>
                    <a:pt x="310" y="619"/>
                    <a:pt x="596" y="345"/>
                    <a:pt x="917" y="345"/>
                  </a:cubicBezTo>
                  <a:lnTo>
                    <a:pt x="2715" y="345"/>
                  </a:lnTo>
                  <a:lnTo>
                    <a:pt x="2715" y="6310"/>
                  </a:lnTo>
                  <a:lnTo>
                    <a:pt x="2191" y="6310"/>
                  </a:lnTo>
                  <a:cubicBezTo>
                    <a:pt x="2120" y="6310"/>
                    <a:pt x="2036" y="6370"/>
                    <a:pt x="2024" y="6453"/>
                  </a:cubicBezTo>
                  <a:cubicBezTo>
                    <a:pt x="2012" y="6537"/>
                    <a:pt x="2084" y="6632"/>
                    <a:pt x="2191" y="6632"/>
                  </a:cubicBezTo>
                  <a:lnTo>
                    <a:pt x="10478" y="6632"/>
                  </a:lnTo>
                  <a:lnTo>
                    <a:pt x="10478" y="7703"/>
                  </a:lnTo>
                  <a:cubicBezTo>
                    <a:pt x="10478" y="7727"/>
                    <a:pt x="10454" y="7763"/>
                    <a:pt x="10418" y="7763"/>
                  </a:cubicBezTo>
                  <a:lnTo>
                    <a:pt x="9025" y="7763"/>
                  </a:lnTo>
                  <a:cubicBezTo>
                    <a:pt x="9001" y="7763"/>
                    <a:pt x="8989" y="7763"/>
                    <a:pt x="8978" y="7775"/>
                  </a:cubicBezTo>
                  <a:cubicBezTo>
                    <a:pt x="8847" y="7906"/>
                    <a:pt x="8930" y="8073"/>
                    <a:pt x="9061" y="8073"/>
                  </a:cubicBezTo>
                  <a:lnTo>
                    <a:pt x="10609" y="8073"/>
                  </a:lnTo>
                  <a:cubicBezTo>
                    <a:pt x="10704" y="8073"/>
                    <a:pt x="10775" y="8001"/>
                    <a:pt x="10775" y="7906"/>
                  </a:cubicBezTo>
                  <a:lnTo>
                    <a:pt x="10775" y="953"/>
                  </a:lnTo>
                  <a:cubicBezTo>
                    <a:pt x="10775" y="417"/>
                    <a:pt x="10359" y="0"/>
                    <a:pt x="9835" y="0"/>
                  </a:cubicBezTo>
                  <a:lnTo>
                    <a:pt x="4108" y="0"/>
                  </a:lnTo>
                  <a:cubicBezTo>
                    <a:pt x="4036" y="0"/>
                    <a:pt x="3965" y="60"/>
                    <a:pt x="3941" y="143"/>
                  </a:cubicBezTo>
                  <a:cubicBezTo>
                    <a:pt x="3929" y="226"/>
                    <a:pt x="4001" y="322"/>
                    <a:pt x="4108" y="322"/>
                  </a:cubicBezTo>
                  <a:lnTo>
                    <a:pt x="9835" y="322"/>
                  </a:lnTo>
                  <a:cubicBezTo>
                    <a:pt x="10180" y="322"/>
                    <a:pt x="10454" y="595"/>
                    <a:pt x="10454" y="929"/>
                  </a:cubicBezTo>
                  <a:lnTo>
                    <a:pt x="10454" y="6287"/>
                  </a:lnTo>
                  <a:lnTo>
                    <a:pt x="3013" y="6287"/>
                  </a:lnTo>
                  <a:lnTo>
                    <a:pt x="3013" y="322"/>
                  </a:lnTo>
                  <a:lnTo>
                    <a:pt x="3453" y="322"/>
                  </a:lnTo>
                  <a:cubicBezTo>
                    <a:pt x="3524" y="322"/>
                    <a:pt x="3608" y="274"/>
                    <a:pt x="3620" y="203"/>
                  </a:cubicBezTo>
                  <a:cubicBezTo>
                    <a:pt x="3632" y="95"/>
                    <a:pt x="3560" y="0"/>
                    <a:pt x="34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35"/>
            <p:cNvSpPr/>
            <p:nvPr/>
          </p:nvSpPr>
          <p:spPr>
            <a:xfrm>
              <a:off x="3257538" y="3366075"/>
              <a:ext cx="19375" cy="19375"/>
            </a:xfrm>
            <a:custGeom>
              <a:avLst/>
              <a:gdLst/>
              <a:ahLst/>
              <a:cxnLst/>
              <a:rect l="l" t="t" r="r" b="b"/>
              <a:pathLst>
                <a:path w="775" h="775" extrusionOk="0">
                  <a:moveTo>
                    <a:pt x="394" y="334"/>
                  </a:moveTo>
                  <a:cubicBezTo>
                    <a:pt x="441" y="334"/>
                    <a:pt x="465" y="358"/>
                    <a:pt x="465" y="406"/>
                  </a:cubicBezTo>
                  <a:cubicBezTo>
                    <a:pt x="465" y="453"/>
                    <a:pt x="417" y="477"/>
                    <a:pt x="394" y="477"/>
                  </a:cubicBezTo>
                  <a:cubicBezTo>
                    <a:pt x="346" y="477"/>
                    <a:pt x="322" y="453"/>
                    <a:pt x="322" y="406"/>
                  </a:cubicBezTo>
                  <a:cubicBezTo>
                    <a:pt x="322" y="358"/>
                    <a:pt x="346" y="334"/>
                    <a:pt x="394" y="334"/>
                  </a:cubicBezTo>
                  <a:close/>
                  <a:moveTo>
                    <a:pt x="394" y="1"/>
                  </a:moveTo>
                  <a:cubicBezTo>
                    <a:pt x="167" y="1"/>
                    <a:pt x="1" y="179"/>
                    <a:pt x="1" y="394"/>
                  </a:cubicBezTo>
                  <a:cubicBezTo>
                    <a:pt x="1" y="608"/>
                    <a:pt x="179" y="775"/>
                    <a:pt x="394" y="775"/>
                  </a:cubicBezTo>
                  <a:cubicBezTo>
                    <a:pt x="620" y="775"/>
                    <a:pt x="775" y="596"/>
                    <a:pt x="775" y="394"/>
                  </a:cubicBezTo>
                  <a:cubicBezTo>
                    <a:pt x="775" y="179"/>
                    <a:pt x="596" y="1"/>
                    <a:pt x="3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35"/>
            <p:cNvSpPr/>
            <p:nvPr/>
          </p:nvSpPr>
          <p:spPr>
            <a:xfrm>
              <a:off x="3158138" y="3246425"/>
              <a:ext cx="8050" cy="8975"/>
            </a:xfrm>
            <a:custGeom>
              <a:avLst/>
              <a:gdLst/>
              <a:ahLst/>
              <a:cxnLst/>
              <a:rect l="l" t="t" r="r" b="b"/>
              <a:pathLst>
                <a:path w="322" h="359" extrusionOk="0">
                  <a:moveTo>
                    <a:pt x="143" y="1"/>
                  </a:moveTo>
                  <a:cubicBezTo>
                    <a:pt x="72" y="24"/>
                    <a:pt x="0" y="96"/>
                    <a:pt x="0" y="179"/>
                  </a:cubicBezTo>
                  <a:lnTo>
                    <a:pt x="0" y="191"/>
                  </a:lnTo>
                  <a:cubicBezTo>
                    <a:pt x="0" y="262"/>
                    <a:pt x="60" y="334"/>
                    <a:pt x="143" y="358"/>
                  </a:cubicBezTo>
                  <a:cubicBezTo>
                    <a:pt x="149" y="359"/>
                    <a:pt x="155" y="359"/>
                    <a:pt x="161" y="359"/>
                  </a:cubicBezTo>
                  <a:cubicBezTo>
                    <a:pt x="240" y="359"/>
                    <a:pt x="322" y="290"/>
                    <a:pt x="322" y="191"/>
                  </a:cubicBezTo>
                  <a:lnTo>
                    <a:pt x="322" y="155"/>
                  </a:lnTo>
                  <a:cubicBezTo>
                    <a:pt x="322" y="72"/>
                    <a:pt x="250" y="1"/>
                    <a:pt x="1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35"/>
            <p:cNvSpPr/>
            <p:nvPr/>
          </p:nvSpPr>
          <p:spPr>
            <a:xfrm>
              <a:off x="3170938" y="3246425"/>
              <a:ext cx="7750" cy="8975"/>
            </a:xfrm>
            <a:custGeom>
              <a:avLst/>
              <a:gdLst/>
              <a:ahLst/>
              <a:cxnLst/>
              <a:rect l="l" t="t" r="r" b="b"/>
              <a:pathLst>
                <a:path w="310" h="359" extrusionOk="0">
                  <a:moveTo>
                    <a:pt x="131" y="1"/>
                  </a:moveTo>
                  <a:cubicBezTo>
                    <a:pt x="60" y="24"/>
                    <a:pt x="0" y="96"/>
                    <a:pt x="0" y="179"/>
                  </a:cubicBezTo>
                  <a:lnTo>
                    <a:pt x="0" y="191"/>
                  </a:lnTo>
                  <a:cubicBezTo>
                    <a:pt x="0" y="262"/>
                    <a:pt x="60" y="334"/>
                    <a:pt x="131" y="358"/>
                  </a:cubicBezTo>
                  <a:cubicBezTo>
                    <a:pt x="138" y="359"/>
                    <a:pt x="145" y="359"/>
                    <a:pt x="152" y="359"/>
                  </a:cubicBezTo>
                  <a:cubicBezTo>
                    <a:pt x="238" y="359"/>
                    <a:pt x="310" y="290"/>
                    <a:pt x="310" y="191"/>
                  </a:cubicBezTo>
                  <a:lnTo>
                    <a:pt x="310" y="155"/>
                  </a:lnTo>
                  <a:cubicBezTo>
                    <a:pt x="310" y="72"/>
                    <a:pt x="238" y="1"/>
                    <a:pt x="1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35"/>
            <p:cNvSpPr/>
            <p:nvPr/>
          </p:nvSpPr>
          <p:spPr>
            <a:xfrm>
              <a:off x="3154863" y="3261900"/>
              <a:ext cx="27400" cy="7775"/>
            </a:xfrm>
            <a:custGeom>
              <a:avLst/>
              <a:gdLst/>
              <a:ahLst/>
              <a:cxnLst/>
              <a:rect l="l" t="t" r="r" b="b"/>
              <a:pathLst>
                <a:path w="1096" h="311" extrusionOk="0">
                  <a:moveTo>
                    <a:pt x="179" y="1"/>
                  </a:moveTo>
                  <a:cubicBezTo>
                    <a:pt x="107" y="1"/>
                    <a:pt x="36" y="60"/>
                    <a:pt x="24" y="132"/>
                  </a:cubicBezTo>
                  <a:cubicBezTo>
                    <a:pt x="0" y="227"/>
                    <a:pt x="83" y="310"/>
                    <a:pt x="179" y="310"/>
                  </a:cubicBezTo>
                  <a:lnTo>
                    <a:pt x="929" y="310"/>
                  </a:lnTo>
                  <a:cubicBezTo>
                    <a:pt x="1000" y="310"/>
                    <a:pt x="1072" y="251"/>
                    <a:pt x="1095" y="179"/>
                  </a:cubicBezTo>
                  <a:cubicBezTo>
                    <a:pt x="1095" y="96"/>
                    <a:pt x="1012" y="1"/>
                    <a:pt x="9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35"/>
            <p:cNvSpPr/>
            <p:nvPr/>
          </p:nvSpPr>
          <p:spPr>
            <a:xfrm>
              <a:off x="3154863" y="3274100"/>
              <a:ext cx="27400" cy="8075"/>
            </a:xfrm>
            <a:custGeom>
              <a:avLst/>
              <a:gdLst/>
              <a:ahLst/>
              <a:cxnLst/>
              <a:rect l="l" t="t" r="r" b="b"/>
              <a:pathLst>
                <a:path w="1096" h="323" extrusionOk="0">
                  <a:moveTo>
                    <a:pt x="179" y="1"/>
                  </a:moveTo>
                  <a:cubicBezTo>
                    <a:pt x="107" y="1"/>
                    <a:pt x="36" y="60"/>
                    <a:pt x="24" y="144"/>
                  </a:cubicBezTo>
                  <a:cubicBezTo>
                    <a:pt x="0" y="227"/>
                    <a:pt x="83" y="322"/>
                    <a:pt x="179" y="322"/>
                  </a:cubicBezTo>
                  <a:lnTo>
                    <a:pt x="929" y="322"/>
                  </a:lnTo>
                  <a:cubicBezTo>
                    <a:pt x="1000" y="322"/>
                    <a:pt x="1072" y="263"/>
                    <a:pt x="1095" y="179"/>
                  </a:cubicBezTo>
                  <a:cubicBezTo>
                    <a:pt x="1095" y="84"/>
                    <a:pt x="1012" y="1"/>
                    <a:pt x="9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35"/>
            <p:cNvSpPr/>
            <p:nvPr/>
          </p:nvSpPr>
          <p:spPr>
            <a:xfrm>
              <a:off x="3154863" y="3285725"/>
              <a:ext cx="27400" cy="7750"/>
            </a:xfrm>
            <a:custGeom>
              <a:avLst/>
              <a:gdLst/>
              <a:ahLst/>
              <a:cxnLst/>
              <a:rect l="l" t="t" r="r" b="b"/>
              <a:pathLst>
                <a:path w="1096" h="310" extrusionOk="0">
                  <a:moveTo>
                    <a:pt x="179" y="0"/>
                  </a:moveTo>
                  <a:cubicBezTo>
                    <a:pt x="107" y="0"/>
                    <a:pt x="36" y="60"/>
                    <a:pt x="24" y="131"/>
                  </a:cubicBezTo>
                  <a:cubicBezTo>
                    <a:pt x="0" y="226"/>
                    <a:pt x="83" y="310"/>
                    <a:pt x="179" y="310"/>
                  </a:cubicBezTo>
                  <a:lnTo>
                    <a:pt x="929" y="310"/>
                  </a:lnTo>
                  <a:cubicBezTo>
                    <a:pt x="1000" y="310"/>
                    <a:pt x="1072" y="250"/>
                    <a:pt x="1095" y="179"/>
                  </a:cubicBezTo>
                  <a:cubicBezTo>
                    <a:pt x="1095" y="72"/>
                    <a:pt x="1012" y="0"/>
                    <a:pt x="9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35"/>
            <p:cNvSpPr/>
            <p:nvPr/>
          </p:nvSpPr>
          <p:spPr>
            <a:xfrm>
              <a:off x="3238188" y="3235850"/>
              <a:ext cx="23850" cy="33375"/>
            </a:xfrm>
            <a:custGeom>
              <a:avLst/>
              <a:gdLst/>
              <a:ahLst/>
              <a:cxnLst/>
              <a:rect l="l" t="t" r="r" b="b"/>
              <a:pathLst>
                <a:path w="954" h="1335" extrusionOk="0">
                  <a:moveTo>
                    <a:pt x="475" y="277"/>
                  </a:moveTo>
                  <a:cubicBezTo>
                    <a:pt x="558" y="277"/>
                    <a:pt x="632" y="351"/>
                    <a:pt x="632" y="435"/>
                  </a:cubicBezTo>
                  <a:lnTo>
                    <a:pt x="632" y="864"/>
                  </a:lnTo>
                  <a:cubicBezTo>
                    <a:pt x="632" y="957"/>
                    <a:pt x="560" y="1023"/>
                    <a:pt x="478" y="1023"/>
                  </a:cubicBezTo>
                  <a:cubicBezTo>
                    <a:pt x="466" y="1023"/>
                    <a:pt x="454" y="1022"/>
                    <a:pt x="441" y="1019"/>
                  </a:cubicBezTo>
                  <a:cubicBezTo>
                    <a:pt x="358" y="995"/>
                    <a:pt x="322" y="924"/>
                    <a:pt x="322" y="852"/>
                  </a:cubicBezTo>
                  <a:lnTo>
                    <a:pt x="322" y="447"/>
                  </a:lnTo>
                  <a:cubicBezTo>
                    <a:pt x="322" y="376"/>
                    <a:pt x="358" y="304"/>
                    <a:pt x="441" y="281"/>
                  </a:cubicBezTo>
                  <a:cubicBezTo>
                    <a:pt x="453" y="278"/>
                    <a:pt x="464" y="277"/>
                    <a:pt x="475" y="277"/>
                  </a:cubicBezTo>
                  <a:close/>
                  <a:moveTo>
                    <a:pt x="485" y="0"/>
                  </a:moveTo>
                  <a:cubicBezTo>
                    <a:pt x="459" y="0"/>
                    <a:pt x="433" y="2"/>
                    <a:pt x="406" y="7"/>
                  </a:cubicBezTo>
                  <a:cubicBezTo>
                    <a:pt x="168" y="19"/>
                    <a:pt x="1" y="221"/>
                    <a:pt x="1" y="459"/>
                  </a:cubicBezTo>
                  <a:lnTo>
                    <a:pt x="1" y="852"/>
                  </a:lnTo>
                  <a:cubicBezTo>
                    <a:pt x="1" y="1090"/>
                    <a:pt x="168" y="1293"/>
                    <a:pt x="406" y="1328"/>
                  </a:cubicBezTo>
                  <a:cubicBezTo>
                    <a:pt x="432" y="1333"/>
                    <a:pt x="459" y="1335"/>
                    <a:pt x="485" y="1335"/>
                  </a:cubicBezTo>
                  <a:cubicBezTo>
                    <a:pt x="746" y="1335"/>
                    <a:pt x="953" y="1124"/>
                    <a:pt x="953" y="864"/>
                  </a:cubicBezTo>
                  <a:lnTo>
                    <a:pt x="953" y="459"/>
                  </a:lnTo>
                  <a:cubicBezTo>
                    <a:pt x="953" y="210"/>
                    <a:pt x="746" y="0"/>
                    <a:pt x="4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35"/>
            <p:cNvSpPr/>
            <p:nvPr/>
          </p:nvSpPr>
          <p:spPr>
            <a:xfrm>
              <a:off x="3300713" y="3235850"/>
              <a:ext cx="23825" cy="33375"/>
            </a:xfrm>
            <a:custGeom>
              <a:avLst/>
              <a:gdLst/>
              <a:ahLst/>
              <a:cxnLst/>
              <a:rect l="l" t="t" r="r" b="b"/>
              <a:pathLst>
                <a:path w="953" h="1335" extrusionOk="0">
                  <a:moveTo>
                    <a:pt x="474" y="277"/>
                  </a:moveTo>
                  <a:cubicBezTo>
                    <a:pt x="557" y="277"/>
                    <a:pt x="631" y="351"/>
                    <a:pt x="631" y="435"/>
                  </a:cubicBezTo>
                  <a:lnTo>
                    <a:pt x="631" y="864"/>
                  </a:lnTo>
                  <a:cubicBezTo>
                    <a:pt x="631" y="957"/>
                    <a:pt x="559" y="1023"/>
                    <a:pt x="478" y="1023"/>
                  </a:cubicBezTo>
                  <a:cubicBezTo>
                    <a:pt x="466" y="1023"/>
                    <a:pt x="453" y="1022"/>
                    <a:pt x="441" y="1019"/>
                  </a:cubicBezTo>
                  <a:cubicBezTo>
                    <a:pt x="357" y="995"/>
                    <a:pt x="322" y="924"/>
                    <a:pt x="322" y="852"/>
                  </a:cubicBezTo>
                  <a:lnTo>
                    <a:pt x="322" y="447"/>
                  </a:lnTo>
                  <a:cubicBezTo>
                    <a:pt x="322" y="376"/>
                    <a:pt x="357" y="304"/>
                    <a:pt x="441" y="281"/>
                  </a:cubicBezTo>
                  <a:cubicBezTo>
                    <a:pt x="452" y="278"/>
                    <a:pt x="463" y="277"/>
                    <a:pt x="474" y="277"/>
                  </a:cubicBezTo>
                  <a:close/>
                  <a:moveTo>
                    <a:pt x="484" y="0"/>
                  </a:moveTo>
                  <a:cubicBezTo>
                    <a:pt x="458" y="0"/>
                    <a:pt x="432" y="2"/>
                    <a:pt x="405" y="7"/>
                  </a:cubicBezTo>
                  <a:cubicBezTo>
                    <a:pt x="167" y="19"/>
                    <a:pt x="0" y="221"/>
                    <a:pt x="0" y="459"/>
                  </a:cubicBezTo>
                  <a:lnTo>
                    <a:pt x="0" y="852"/>
                  </a:lnTo>
                  <a:cubicBezTo>
                    <a:pt x="0" y="1090"/>
                    <a:pt x="167" y="1293"/>
                    <a:pt x="405" y="1328"/>
                  </a:cubicBezTo>
                  <a:cubicBezTo>
                    <a:pt x="432" y="1333"/>
                    <a:pt x="458" y="1335"/>
                    <a:pt x="484" y="1335"/>
                  </a:cubicBezTo>
                  <a:cubicBezTo>
                    <a:pt x="746" y="1335"/>
                    <a:pt x="953" y="1124"/>
                    <a:pt x="953" y="864"/>
                  </a:cubicBezTo>
                  <a:lnTo>
                    <a:pt x="953" y="459"/>
                  </a:lnTo>
                  <a:cubicBezTo>
                    <a:pt x="953" y="210"/>
                    <a:pt x="746" y="0"/>
                    <a:pt x="4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35"/>
            <p:cNvSpPr/>
            <p:nvPr/>
          </p:nvSpPr>
          <p:spPr>
            <a:xfrm>
              <a:off x="3269738" y="3235125"/>
              <a:ext cx="8075" cy="33675"/>
            </a:xfrm>
            <a:custGeom>
              <a:avLst/>
              <a:gdLst/>
              <a:ahLst/>
              <a:cxnLst/>
              <a:rect l="l" t="t" r="r" b="b"/>
              <a:pathLst>
                <a:path w="323" h="1347" extrusionOk="0">
                  <a:moveTo>
                    <a:pt x="144" y="0"/>
                  </a:moveTo>
                  <a:cubicBezTo>
                    <a:pt x="49" y="12"/>
                    <a:pt x="1" y="95"/>
                    <a:pt x="1" y="179"/>
                  </a:cubicBezTo>
                  <a:lnTo>
                    <a:pt x="1" y="1179"/>
                  </a:lnTo>
                  <a:cubicBezTo>
                    <a:pt x="1" y="1250"/>
                    <a:pt x="60" y="1322"/>
                    <a:pt x="144" y="1345"/>
                  </a:cubicBezTo>
                  <a:cubicBezTo>
                    <a:pt x="150" y="1346"/>
                    <a:pt x="156" y="1347"/>
                    <a:pt x="162" y="1347"/>
                  </a:cubicBezTo>
                  <a:cubicBezTo>
                    <a:pt x="241" y="1347"/>
                    <a:pt x="322" y="1278"/>
                    <a:pt x="322" y="1179"/>
                  </a:cubicBezTo>
                  <a:lnTo>
                    <a:pt x="322" y="167"/>
                  </a:lnTo>
                  <a:cubicBezTo>
                    <a:pt x="322" y="72"/>
                    <a:pt x="251" y="0"/>
                    <a:pt x="1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35"/>
            <p:cNvSpPr/>
            <p:nvPr/>
          </p:nvSpPr>
          <p:spPr>
            <a:xfrm>
              <a:off x="3285238" y="3235125"/>
              <a:ext cx="7750" cy="33675"/>
            </a:xfrm>
            <a:custGeom>
              <a:avLst/>
              <a:gdLst/>
              <a:ahLst/>
              <a:cxnLst/>
              <a:rect l="l" t="t" r="r" b="b"/>
              <a:pathLst>
                <a:path w="310" h="1347" extrusionOk="0">
                  <a:moveTo>
                    <a:pt x="131" y="0"/>
                  </a:moveTo>
                  <a:cubicBezTo>
                    <a:pt x="48" y="12"/>
                    <a:pt x="0" y="95"/>
                    <a:pt x="0" y="179"/>
                  </a:cubicBezTo>
                  <a:lnTo>
                    <a:pt x="0" y="1179"/>
                  </a:lnTo>
                  <a:cubicBezTo>
                    <a:pt x="0" y="1250"/>
                    <a:pt x="60" y="1322"/>
                    <a:pt x="131" y="1345"/>
                  </a:cubicBezTo>
                  <a:cubicBezTo>
                    <a:pt x="138" y="1346"/>
                    <a:pt x="145" y="1347"/>
                    <a:pt x="152" y="1347"/>
                  </a:cubicBezTo>
                  <a:cubicBezTo>
                    <a:pt x="238" y="1347"/>
                    <a:pt x="310" y="1278"/>
                    <a:pt x="310" y="1179"/>
                  </a:cubicBezTo>
                  <a:lnTo>
                    <a:pt x="310" y="167"/>
                  </a:lnTo>
                  <a:cubicBezTo>
                    <a:pt x="310" y="72"/>
                    <a:pt x="238" y="0"/>
                    <a:pt x="1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35"/>
            <p:cNvSpPr/>
            <p:nvPr/>
          </p:nvSpPr>
          <p:spPr>
            <a:xfrm>
              <a:off x="3332563" y="3235125"/>
              <a:ext cx="7750" cy="33675"/>
            </a:xfrm>
            <a:custGeom>
              <a:avLst/>
              <a:gdLst/>
              <a:ahLst/>
              <a:cxnLst/>
              <a:rect l="l" t="t" r="r" b="b"/>
              <a:pathLst>
                <a:path w="310" h="1347" extrusionOk="0">
                  <a:moveTo>
                    <a:pt x="131" y="0"/>
                  </a:moveTo>
                  <a:cubicBezTo>
                    <a:pt x="60" y="12"/>
                    <a:pt x="0" y="95"/>
                    <a:pt x="0" y="179"/>
                  </a:cubicBezTo>
                  <a:lnTo>
                    <a:pt x="0" y="1179"/>
                  </a:lnTo>
                  <a:cubicBezTo>
                    <a:pt x="0" y="1250"/>
                    <a:pt x="60" y="1322"/>
                    <a:pt x="131" y="1345"/>
                  </a:cubicBezTo>
                  <a:cubicBezTo>
                    <a:pt x="137" y="1346"/>
                    <a:pt x="143" y="1347"/>
                    <a:pt x="149" y="1347"/>
                  </a:cubicBezTo>
                  <a:cubicBezTo>
                    <a:pt x="228" y="1347"/>
                    <a:pt x="310" y="1278"/>
                    <a:pt x="310" y="1179"/>
                  </a:cubicBezTo>
                  <a:lnTo>
                    <a:pt x="310" y="167"/>
                  </a:lnTo>
                  <a:cubicBezTo>
                    <a:pt x="310" y="72"/>
                    <a:pt x="238" y="0"/>
                    <a:pt x="1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35"/>
            <p:cNvSpPr/>
            <p:nvPr/>
          </p:nvSpPr>
          <p:spPr>
            <a:xfrm>
              <a:off x="3348038" y="3235125"/>
              <a:ext cx="7750" cy="33675"/>
            </a:xfrm>
            <a:custGeom>
              <a:avLst/>
              <a:gdLst/>
              <a:ahLst/>
              <a:cxnLst/>
              <a:rect l="l" t="t" r="r" b="b"/>
              <a:pathLst>
                <a:path w="310" h="1347" extrusionOk="0">
                  <a:moveTo>
                    <a:pt x="131" y="0"/>
                  </a:moveTo>
                  <a:cubicBezTo>
                    <a:pt x="60" y="12"/>
                    <a:pt x="0" y="95"/>
                    <a:pt x="0" y="179"/>
                  </a:cubicBezTo>
                  <a:lnTo>
                    <a:pt x="0" y="1179"/>
                  </a:lnTo>
                  <a:cubicBezTo>
                    <a:pt x="0" y="1250"/>
                    <a:pt x="60" y="1322"/>
                    <a:pt x="131" y="1345"/>
                  </a:cubicBezTo>
                  <a:cubicBezTo>
                    <a:pt x="138" y="1346"/>
                    <a:pt x="145" y="1347"/>
                    <a:pt x="152" y="1347"/>
                  </a:cubicBezTo>
                  <a:cubicBezTo>
                    <a:pt x="238" y="1347"/>
                    <a:pt x="310" y="1278"/>
                    <a:pt x="310" y="1179"/>
                  </a:cubicBezTo>
                  <a:lnTo>
                    <a:pt x="310" y="167"/>
                  </a:lnTo>
                  <a:cubicBezTo>
                    <a:pt x="310" y="72"/>
                    <a:pt x="238" y="0"/>
                    <a:pt x="1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35"/>
            <p:cNvSpPr/>
            <p:nvPr/>
          </p:nvSpPr>
          <p:spPr>
            <a:xfrm>
              <a:off x="3333138" y="3272525"/>
              <a:ext cx="23850" cy="33550"/>
            </a:xfrm>
            <a:custGeom>
              <a:avLst/>
              <a:gdLst/>
              <a:ahLst/>
              <a:cxnLst/>
              <a:rect l="l" t="t" r="r" b="b"/>
              <a:pathLst>
                <a:path w="954" h="1342" extrusionOk="0">
                  <a:moveTo>
                    <a:pt x="495" y="282"/>
                  </a:moveTo>
                  <a:cubicBezTo>
                    <a:pt x="575" y="282"/>
                    <a:pt x="644" y="364"/>
                    <a:pt x="644" y="445"/>
                  </a:cubicBezTo>
                  <a:lnTo>
                    <a:pt x="644" y="873"/>
                  </a:lnTo>
                  <a:cubicBezTo>
                    <a:pt x="644" y="962"/>
                    <a:pt x="579" y="1026"/>
                    <a:pt x="503" y="1026"/>
                  </a:cubicBezTo>
                  <a:cubicBezTo>
                    <a:pt x="487" y="1026"/>
                    <a:pt x="470" y="1023"/>
                    <a:pt x="453" y="1016"/>
                  </a:cubicBezTo>
                  <a:cubicBezTo>
                    <a:pt x="370" y="1004"/>
                    <a:pt x="334" y="933"/>
                    <a:pt x="334" y="861"/>
                  </a:cubicBezTo>
                  <a:lnTo>
                    <a:pt x="334" y="457"/>
                  </a:lnTo>
                  <a:cubicBezTo>
                    <a:pt x="334" y="385"/>
                    <a:pt x="370" y="302"/>
                    <a:pt x="453" y="290"/>
                  </a:cubicBezTo>
                  <a:cubicBezTo>
                    <a:pt x="467" y="285"/>
                    <a:pt x="481" y="282"/>
                    <a:pt x="495" y="282"/>
                  </a:cubicBezTo>
                  <a:close/>
                  <a:moveTo>
                    <a:pt x="470" y="0"/>
                  </a:moveTo>
                  <a:cubicBezTo>
                    <a:pt x="449" y="0"/>
                    <a:pt x="428" y="2"/>
                    <a:pt x="406" y="4"/>
                  </a:cubicBezTo>
                  <a:cubicBezTo>
                    <a:pt x="180" y="28"/>
                    <a:pt x="1" y="230"/>
                    <a:pt x="1" y="469"/>
                  </a:cubicBezTo>
                  <a:lnTo>
                    <a:pt x="1" y="861"/>
                  </a:lnTo>
                  <a:cubicBezTo>
                    <a:pt x="1" y="1100"/>
                    <a:pt x="168" y="1302"/>
                    <a:pt x="406" y="1338"/>
                  </a:cubicBezTo>
                  <a:cubicBezTo>
                    <a:pt x="428" y="1340"/>
                    <a:pt x="449" y="1342"/>
                    <a:pt x="470" y="1342"/>
                  </a:cubicBezTo>
                  <a:cubicBezTo>
                    <a:pt x="739" y="1342"/>
                    <a:pt x="953" y="1138"/>
                    <a:pt x="953" y="873"/>
                  </a:cubicBezTo>
                  <a:lnTo>
                    <a:pt x="953" y="469"/>
                  </a:lnTo>
                  <a:cubicBezTo>
                    <a:pt x="953" y="204"/>
                    <a:pt x="739" y="0"/>
                    <a:pt x="4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35"/>
            <p:cNvSpPr/>
            <p:nvPr/>
          </p:nvSpPr>
          <p:spPr>
            <a:xfrm>
              <a:off x="3270638" y="3272025"/>
              <a:ext cx="7775" cy="33475"/>
            </a:xfrm>
            <a:custGeom>
              <a:avLst/>
              <a:gdLst/>
              <a:ahLst/>
              <a:cxnLst/>
              <a:rect l="l" t="t" r="r" b="b"/>
              <a:pathLst>
                <a:path w="311" h="1339" extrusionOk="0">
                  <a:moveTo>
                    <a:pt x="132" y="0"/>
                  </a:moveTo>
                  <a:cubicBezTo>
                    <a:pt x="60" y="12"/>
                    <a:pt x="1" y="84"/>
                    <a:pt x="1" y="179"/>
                  </a:cubicBezTo>
                  <a:lnTo>
                    <a:pt x="1" y="1179"/>
                  </a:lnTo>
                  <a:cubicBezTo>
                    <a:pt x="1" y="1251"/>
                    <a:pt x="60" y="1322"/>
                    <a:pt x="132" y="1334"/>
                  </a:cubicBezTo>
                  <a:cubicBezTo>
                    <a:pt x="143" y="1337"/>
                    <a:pt x="154" y="1338"/>
                    <a:pt x="164" y="1338"/>
                  </a:cubicBezTo>
                  <a:cubicBezTo>
                    <a:pt x="245" y="1338"/>
                    <a:pt x="310" y="1263"/>
                    <a:pt x="310" y="1179"/>
                  </a:cubicBezTo>
                  <a:lnTo>
                    <a:pt x="310" y="167"/>
                  </a:lnTo>
                  <a:cubicBezTo>
                    <a:pt x="310" y="72"/>
                    <a:pt x="239" y="0"/>
                    <a:pt x="1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35"/>
            <p:cNvSpPr/>
            <p:nvPr/>
          </p:nvSpPr>
          <p:spPr>
            <a:xfrm>
              <a:off x="3285813" y="3272025"/>
              <a:ext cx="8075" cy="33475"/>
            </a:xfrm>
            <a:custGeom>
              <a:avLst/>
              <a:gdLst/>
              <a:ahLst/>
              <a:cxnLst/>
              <a:rect l="l" t="t" r="r" b="b"/>
              <a:pathLst>
                <a:path w="323" h="1339" extrusionOk="0">
                  <a:moveTo>
                    <a:pt x="144" y="0"/>
                  </a:moveTo>
                  <a:cubicBezTo>
                    <a:pt x="60" y="12"/>
                    <a:pt x="1" y="84"/>
                    <a:pt x="1" y="179"/>
                  </a:cubicBezTo>
                  <a:lnTo>
                    <a:pt x="1" y="1179"/>
                  </a:lnTo>
                  <a:cubicBezTo>
                    <a:pt x="1" y="1251"/>
                    <a:pt x="60" y="1322"/>
                    <a:pt x="144" y="1334"/>
                  </a:cubicBezTo>
                  <a:cubicBezTo>
                    <a:pt x="153" y="1337"/>
                    <a:pt x="163" y="1338"/>
                    <a:pt x="173" y="1338"/>
                  </a:cubicBezTo>
                  <a:cubicBezTo>
                    <a:pt x="248" y="1338"/>
                    <a:pt x="322" y="1263"/>
                    <a:pt x="322" y="1179"/>
                  </a:cubicBezTo>
                  <a:lnTo>
                    <a:pt x="322" y="167"/>
                  </a:lnTo>
                  <a:cubicBezTo>
                    <a:pt x="322" y="72"/>
                    <a:pt x="239" y="0"/>
                    <a:pt x="1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35"/>
            <p:cNvSpPr/>
            <p:nvPr/>
          </p:nvSpPr>
          <p:spPr>
            <a:xfrm>
              <a:off x="3239388" y="3272025"/>
              <a:ext cx="7775" cy="33475"/>
            </a:xfrm>
            <a:custGeom>
              <a:avLst/>
              <a:gdLst/>
              <a:ahLst/>
              <a:cxnLst/>
              <a:rect l="l" t="t" r="r" b="b"/>
              <a:pathLst>
                <a:path w="311" h="1339" extrusionOk="0">
                  <a:moveTo>
                    <a:pt x="131" y="0"/>
                  </a:moveTo>
                  <a:cubicBezTo>
                    <a:pt x="60" y="12"/>
                    <a:pt x="0" y="84"/>
                    <a:pt x="0" y="179"/>
                  </a:cubicBezTo>
                  <a:lnTo>
                    <a:pt x="0" y="1179"/>
                  </a:lnTo>
                  <a:cubicBezTo>
                    <a:pt x="0" y="1251"/>
                    <a:pt x="60" y="1322"/>
                    <a:pt x="131" y="1334"/>
                  </a:cubicBezTo>
                  <a:cubicBezTo>
                    <a:pt x="143" y="1337"/>
                    <a:pt x="154" y="1338"/>
                    <a:pt x="164" y="1338"/>
                  </a:cubicBezTo>
                  <a:cubicBezTo>
                    <a:pt x="245" y="1338"/>
                    <a:pt x="310" y="1263"/>
                    <a:pt x="310" y="1179"/>
                  </a:cubicBezTo>
                  <a:lnTo>
                    <a:pt x="310" y="167"/>
                  </a:lnTo>
                  <a:cubicBezTo>
                    <a:pt x="310" y="72"/>
                    <a:pt x="239" y="0"/>
                    <a:pt x="1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35"/>
            <p:cNvSpPr/>
            <p:nvPr/>
          </p:nvSpPr>
          <p:spPr>
            <a:xfrm>
              <a:off x="3254863" y="3272025"/>
              <a:ext cx="8075" cy="33475"/>
            </a:xfrm>
            <a:custGeom>
              <a:avLst/>
              <a:gdLst/>
              <a:ahLst/>
              <a:cxnLst/>
              <a:rect l="l" t="t" r="r" b="b"/>
              <a:pathLst>
                <a:path w="323" h="1339" extrusionOk="0">
                  <a:moveTo>
                    <a:pt x="143" y="0"/>
                  </a:moveTo>
                  <a:cubicBezTo>
                    <a:pt x="72" y="12"/>
                    <a:pt x="1" y="84"/>
                    <a:pt x="1" y="179"/>
                  </a:cubicBezTo>
                  <a:lnTo>
                    <a:pt x="1" y="1179"/>
                  </a:lnTo>
                  <a:cubicBezTo>
                    <a:pt x="1" y="1251"/>
                    <a:pt x="60" y="1322"/>
                    <a:pt x="143" y="1334"/>
                  </a:cubicBezTo>
                  <a:cubicBezTo>
                    <a:pt x="153" y="1337"/>
                    <a:pt x="163" y="1338"/>
                    <a:pt x="173" y="1338"/>
                  </a:cubicBezTo>
                  <a:cubicBezTo>
                    <a:pt x="248" y="1338"/>
                    <a:pt x="322" y="1263"/>
                    <a:pt x="322" y="1179"/>
                  </a:cubicBezTo>
                  <a:lnTo>
                    <a:pt x="322" y="167"/>
                  </a:lnTo>
                  <a:cubicBezTo>
                    <a:pt x="322" y="72"/>
                    <a:pt x="251" y="0"/>
                    <a:pt x="1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35"/>
            <p:cNvSpPr/>
            <p:nvPr/>
          </p:nvSpPr>
          <p:spPr>
            <a:xfrm>
              <a:off x="3317663" y="3272625"/>
              <a:ext cx="7775" cy="33675"/>
            </a:xfrm>
            <a:custGeom>
              <a:avLst/>
              <a:gdLst/>
              <a:ahLst/>
              <a:cxnLst/>
              <a:rect l="l" t="t" r="r" b="b"/>
              <a:pathLst>
                <a:path w="311" h="1347" extrusionOk="0">
                  <a:moveTo>
                    <a:pt x="132" y="0"/>
                  </a:moveTo>
                  <a:cubicBezTo>
                    <a:pt x="60" y="24"/>
                    <a:pt x="1" y="96"/>
                    <a:pt x="1" y="179"/>
                  </a:cubicBezTo>
                  <a:lnTo>
                    <a:pt x="1" y="1179"/>
                  </a:lnTo>
                  <a:cubicBezTo>
                    <a:pt x="1" y="1250"/>
                    <a:pt x="60" y="1334"/>
                    <a:pt x="132" y="1346"/>
                  </a:cubicBezTo>
                  <a:cubicBezTo>
                    <a:pt x="138" y="1347"/>
                    <a:pt x="144" y="1347"/>
                    <a:pt x="150" y="1347"/>
                  </a:cubicBezTo>
                  <a:cubicBezTo>
                    <a:pt x="229" y="1347"/>
                    <a:pt x="310" y="1278"/>
                    <a:pt x="310" y="1179"/>
                  </a:cubicBezTo>
                  <a:lnTo>
                    <a:pt x="310" y="167"/>
                  </a:lnTo>
                  <a:cubicBezTo>
                    <a:pt x="310" y="84"/>
                    <a:pt x="239" y="0"/>
                    <a:pt x="1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35"/>
            <p:cNvSpPr/>
            <p:nvPr/>
          </p:nvSpPr>
          <p:spPr>
            <a:xfrm>
              <a:off x="3302188" y="3272625"/>
              <a:ext cx="8075" cy="33675"/>
            </a:xfrm>
            <a:custGeom>
              <a:avLst/>
              <a:gdLst/>
              <a:ahLst/>
              <a:cxnLst/>
              <a:rect l="l" t="t" r="r" b="b"/>
              <a:pathLst>
                <a:path w="323" h="1347" extrusionOk="0">
                  <a:moveTo>
                    <a:pt x="144" y="0"/>
                  </a:moveTo>
                  <a:cubicBezTo>
                    <a:pt x="60" y="24"/>
                    <a:pt x="1" y="96"/>
                    <a:pt x="1" y="179"/>
                  </a:cubicBezTo>
                  <a:lnTo>
                    <a:pt x="1" y="1179"/>
                  </a:lnTo>
                  <a:cubicBezTo>
                    <a:pt x="1" y="1250"/>
                    <a:pt x="60" y="1334"/>
                    <a:pt x="144" y="1346"/>
                  </a:cubicBezTo>
                  <a:cubicBezTo>
                    <a:pt x="150" y="1347"/>
                    <a:pt x="156" y="1347"/>
                    <a:pt x="162" y="1347"/>
                  </a:cubicBezTo>
                  <a:cubicBezTo>
                    <a:pt x="240" y="1347"/>
                    <a:pt x="322" y="1278"/>
                    <a:pt x="322" y="1179"/>
                  </a:cubicBezTo>
                  <a:lnTo>
                    <a:pt x="322" y="167"/>
                  </a:lnTo>
                  <a:cubicBezTo>
                    <a:pt x="322" y="84"/>
                    <a:pt x="239" y="0"/>
                    <a:pt x="1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35"/>
            <p:cNvSpPr/>
            <p:nvPr/>
          </p:nvSpPr>
          <p:spPr>
            <a:xfrm>
              <a:off x="3279263" y="3321725"/>
              <a:ext cx="7775" cy="9075"/>
            </a:xfrm>
            <a:custGeom>
              <a:avLst/>
              <a:gdLst/>
              <a:ahLst/>
              <a:cxnLst/>
              <a:rect l="l" t="t" r="r" b="b"/>
              <a:pathLst>
                <a:path w="311" h="363" extrusionOk="0">
                  <a:moveTo>
                    <a:pt x="132" y="1"/>
                  </a:moveTo>
                  <a:cubicBezTo>
                    <a:pt x="60" y="36"/>
                    <a:pt x="1" y="108"/>
                    <a:pt x="1" y="179"/>
                  </a:cubicBezTo>
                  <a:cubicBezTo>
                    <a:pt x="1" y="275"/>
                    <a:pt x="60" y="346"/>
                    <a:pt x="132" y="358"/>
                  </a:cubicBezTo>
                  <a:cubicBezTo>
                    <a:pt x="142" y="361"/>
                    <a:pt x="152" y="362"/>
                    <a:pt x="162" y="362"/>
                  </a:cubicBezTo>
                  <a:cubicBezTo>
                    <a:pt x="236" y="362"/>
                    <a:pt x="310" y="287"/>
                    <a:pt x="310" y="203"/>
                  </a:cubicBezTo>
                  <a:lnTo>
                    <a:pt x="310" y="167"/>
                  </a:lnTo>
                  <a:cubicBezTo>
                    <a:pt x="310" y="84"/>
                    <a:pt x="239" y="1"/>
                    <a:pt x="1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35"/>
            <p:cNvSpPr/>
            <p:nvPr/>
          </p:nvSpPr>
          <p:spPr>
            <a:xfrm>
              <a:off x="3293263" y="3321725"/>
              <a:ext cx="8050" cy="9075"/>
            </a:xfrm>
            <a:custGeom>
              <a:avLst/>
              <a:gdLst/>
              <a:ahLst/>
              <a:cxnLst/>
              <a:rect l="l" t="t" r="r" b="b"/>
              <a:pathLst>
                <a:path w="322" h="363" extrusionOk="0">
                  <a:moveTo>
                    <a:pt x="143" y="1"/>
                  </a:moveTo>
                  <a:cubicBezTo>
                    <a:pt x="60" y="36"/>
                    <a:pt x="1" y="108"/>
                    <a:pt x="1" y="179"/>
                  </a:cubicBezTo>
                  <a:cubicBezTo>
                    <a:pt x="1" y="275"/>
                    <a:pt x="60" y="346"/>
                    <a:pt x="143" y="358"/>
                  </a:cubicBezTo>
                  <a:cubicBezTo>
                    <a:pt x="153" y="361"/>
                    <a:pt x="163" y="362"/>
                    <a:pt x="173" y="362"/>
                  </a:cubicBezTo>
                  <a:cubicBezTo>
                    <a:pt x="248" y="362"/>
                    <a:pt x="322" y="287"/>
                    <a:pt x="322" y="203"/>
                  </a:cubicBezTo>
                  <a:lnTo>
                    <a:pt x="322" y="167"/>
                  </a:lnTo>
                  <a:cubicBezTo>
                    <a:pt x="322" y="84"/>
                    <a:pt x="239" y="1"/>
                    <a:pt x="1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35"/>
            <p:cNvSpPr/>
            <p:nvPr/>
          </p:nvSpPr>
          <p:spPr>
            <a:xfrm>
              <a:off x="3307563" y="3321725"/>
              <a:ext cx="7750" cy="9075"/>
            </a:xfrm>
            <a:custGeom>
              <a:avLst/>
              <a:gdLst/>
              <a:ahLst/>
              <a:cxnLst/>
              <a:rect l="l" t="t" r="r" b="b"/>
              <a:pathLst>
                <a:path w="310" h="363" extrusionOk="0">
                  <a:moveTo>
                    <a:pt x="131" y="1"/>
                  </a:moveTo>
                  <a:cubicBezTo>
                    <a:pt x="60" y="36"/>
                    <a:pt x="0" y="108"/>
                    <a:pt x="0" y="179"/>
                  </a:cubicBezTo>
                  <a:cubicBezTo>
                    <a:pt x="0" y="275"/>
                    <a:pt x="60" y="346"/>
                    <a:pt x="131" y="358"/>
                  </a:cubicBezTo>
                  <a:cubicBezTo>
                    <a:pt x="142" y="361"/>
                    <a:pt x="153" y="362"/>
                    <a:pt x="164" y="362"/>
                  </a:cubicBezTo>
                  <a:cubicBezTo>
                    <a:pt x="245" y="362"/>
                    <a:pt x="310" y="287"/>
                    <a:pt x="310" y="203"/>
                  </a:cubicBezTo>
                  <a:lnTo>
                    <a:pt x="310" y="167"/>
                  </a:lnTo>
                  <a:cubicBezTo>
                    <a:pt x="310" y="84"/>
                    <a:pt x="238" y="1"/>
                    <a:pt x="1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2" name="Google Shape;1432;p35"/>
          <p:cNvGrpSpPr/>
          <p:nvPr/>
        </p:nvGrpSpPr>
        <p:grpSpPr>
          <a:xfrm>
            <a:off x="5786093" y="3562808"/>
            <a:ext cx="397295" cy="341357"/>
            <a:chOff x="3626638" y="3196425"/>
            <a:chExt cx="270600" cy="232500"/>
          </a:xfrm>
        </p:grpSpPr>
        <p:sp>
          <p:nvSpPr>
            <p:cNvPr id="1433" name="Google Shape;1433;p35"/>
            <p:cNvSpPr/>
            <p:nvPr/>
          </p:nvSpPr>
          <p:spPr>
            <a:xfrm>
              <a:off x="3626638" y="3196425"/>
              <a:ext cx="270300" cy="232200"/>
            </a:xfrm>
            <a:custGeom>
              <a:avLst/>
              <a:gdLst/>
              <a:ahLst/>
              <a:cxnLst/>
              <a:rect l="l" t="t" r="r" b="b"/>
              <a:pathLst>
                <a:path w="10812" h="9288" extrusionOk="0">
                  <a:moveTo>
                    <a:pt x="2727" y="3441"/>
                  </a:moveTo>
                  <a:lnTo>
                    <a:pt x="3013" y="4584"/>
                  </a:lnTo>
                  <a:lnTo>
                    <a:pt x="2727" y="5275"/>
                  </a:lnTo>
                  <a:cubicBezTo>
                    <a:pt x="2715" y="5299"/>
                    <a:pt x="2703" y="5334"/>
                    <a:pt x="2703" y="5358"/>
                  </a:cubicBezTo>
                  <a:lnTo>
                    <a:pt x="2703" y="8989"/>
                  </a:lnTo>
                  <a:lnTo>
                    <a:pt x="2382" y="8989"/>
                  </a:lnTo>
                  <a:lnTo>
                    <a:pt x="2382" y="5358"/>
                  </a:lnTo>
                  <a:cubicBezTo>
                    <a:pt x="2382" y="5346"/>
                    <a:pt x="2382" y="5310"/>
                    <a:pt x="2370" y="5299"/>
                  </a:cubicBezTo>
                  <a:lnTo>
                    <a:pt x="2072" y="4596"/>
                  </a:lnTo>
                  <a:lnTo>
                    <a:pt x="2346" y="3441"/>
                  </a:lnTo>
                  <a:close/>
                  <a:moveTo>
                    <a:pt x="167" y="0"/>
                  </a:moveTo>
                  <a:cubicBezTo>
                    <a:pt x="84" y="0"/>
                    <a:pt x="1" y="72"/>
                    <a:pt x="1" y="167"/>
                  </a:cubicBezTo>
                  <a:lnTo>
                    <a:pt x="1" y="9120"/>
                  </a:lnTo>
                  <a:cubicBezTo>
                    <a:pt x="1" y="9216"/>
                    <a:pt x="84" y="9287"/>
                    <a:pt x="167" y="9287"/>
                  </a:cubicBezTo>
                  <a:lnTo>
                    <a:pt x="3751" y="9287"/>
                  </a:lnTo>
                  <a:cubicBezTo>
                    <a:pt x="3775" y="9287"/>
                    <a:pt x="3799" y="9275"/>
                    <a:pt x="3811" y="9263"/>
                  </a:cubicBezTo>
                  <a:cubicBezTo>
                    <a:pt x="3930" y="9120"/>
                    <a:pt x="3846" y="8966"/>
                    <a:pt x="3715" y="8966"/>
                  </a:cubicBezTo>
                  <a:lnTo>
                    <a:pt x="2965" y="8966"/>
                  </a:lnTo>
                  <a:lnTo>
                    <a:pt x="2965" y="5370"/>
                  </a:lnTo>
                  <a:lnTo>
                    <a:pt x="3275" y="4644"/>
                  </a:lnTo>
                  <a:cubicBezTo>
                    <a:pt x="3299" y="4620"/>
                    <a:pt x="3299" y="4584"/>
                    <a:pt x="3299" y="4537"/>
                  </a:cubicBezTo>
                  <a:lnTo>
                    <a:pt x="2977" y="3215"/>
                  </a:lnTo>
                  <a:cubicBezTo>
                    <a:pt x="2965" y="3144"/>
                    <a:pt x="2906" y="3096"/>
                    <a:pt x="2834" y="3096"/>
                  </a:cubicBezTo>
                  <a:lnTo>
                    <a:pt x="2191" y="3096"/>
                  </a:lnTo>
                  <a:cubicBezTo>
                    <a:pt x="2120" y="3096"/>
                    <a:pt x="2060" y="3144"/>
                    <a:pt x="2048" y="3215"/>
                  </a:cubicBezTo>
                  <a:lnTo>
                    <a:pt x="1727" y="4537"/>
                  </a:lnTo>
                  <a:cubicBezTo>
                    <a:pt x="1715" y="4572"/>
                    <a:pt x="1727" y="4596"/>
                    <a:pt x="1751" y="4644"/>
                  </a:cubicBezTo>
                  <a:lnTo>
                    <a:pt x="2048" y="5370"/>
                  </a:lnTo>
                  <a:lnTo>
                    <a:pt x="2048" y="8978"/>
                  </a:lnTo>
                  <a:lnTo>
                    <a:pt x="382" y="8978"/>
                  </a:lnTo>
                  <a:cubicBezTo>
                    <a:pt x="358" y="8978"/>
                    <a:pt x="346" y="8966"/>
                    <a:pt x="346" y="8942"/>
                  </a:cubicBezTo>
                  <a:lnTo>
                    <a:pt x="346" y="1893"/>
                  </a:lnTo>
                  <a:lnTo>
                    <a:pt x="10478" y="1893"/>
                  </a:lnTo>
                  <a:lnTo>
                    <a:pt x="10478" y="2632"/>
                  </a:lnTo>
                  <a:cubicBezTo>
                    <a:pt x="10478" y="2655"/>
                    <a:pt x="10478" y="2667"/>
                    <a:pt x="10502" y="2667"/>
                  </a:cubicBezTo>
                  <a:cubicBezTo>
                    <a:pt x="10548" y="2713"/>
                    <a:pt x="10598" y="2733"/>
                    <a:pt x="10644" y="2733"/>
                  </a:cubicBezTo>
                  <a:cubicBezTo>
                    <a:pt x="10729" y="2733"/>
                    <a:pt x="10799" y="2665"/>
                    <a:pt x="10799" y="2572"/>
                  </a:cubicBezTo>
                  <a:lnTo>
                    <a:pt x="10799" y="179"/>
                  </a:lnTo>
                  <a:cubicBezTo>
                    <a:pt x="10811" y="96"/>
                    <a:pt x="10740" y="12"/>
                    <a:pt x="10633" y="12"/>
                  </a:cubicBezTo>
                  <a:lnTo>
                    <a:pt x="3430" y="12"/>
                  </a:lnTo>
                  <a:cubicBezTo>
                    <a:pt x="3418" y="12"/>
                    <a:pt x="3394" y="12"/>
                    <a:pt x="3394" y="36"/>
                  </a:cubicBezTo>
                  <a:cubicBezTo>
                    <a:pt x="3263" y="167"/>
                    <a:pt x="3358" y="334"/>
                    <a:pt x="3489" y="334"/>
                  </a:cubicBezTo>
                  <a:lnTo>
                    <a:pt x="10216" y="334"/>
                  </a:lnTo>
                  <a:cubicBezTo>
                    <a:pt x="10359" y="334"/>
                    <a:pt x="10466" y="453"/>
                    <a:pt x="10466" y="584"/>
                  </a:cubicBezTo>
                  <a:lnTo>
                    <a:pt x="10466" y="1584"/>
                  </a:lnTo>
                  <a:lnTo>
                    <a:pt x="334" y="1584"/>
                  </a:lnTo>
                  <a:lnTo>
                    <a:pt x="334" y="393"/>
                  </a:lnTo>
                  <a:cubicBezTo>
                    <a:pt x="334" y="346"/>
                    <a:pt x="358" y="310"/>
                    <a:pt x="405" y="310"/>
                  </a:cubicBezTo>
                  <a:lnTo>
                    <a:pt x="2882" y="310"/>
                  </a:lnTo>
                  <a:cubicBezTo>
                    <a:pt x="2894" y="310"/>
                    <a:pt x="2906" y="310"/>
                    <a:pt x="2906" y="298"/>
                  </a:cubicBezTo>
                  <a:cubicBezTo>
                    <a:pt x="3037" y="167"/>
                    <a:pt x="2953" y="0"/>
                    <a:pt x="28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35"/>
            <p:cNvSpPr/>
            <p:nvPr/>
          </p:nvSpPr>
          <p:spPr>
            <a:xfrm>
              <a:off x="3732913" y="3273475"/>
              <a:ext cx="164325" cy="155450"/>
            </a:xfrm>
            <a:custGeom>
              <a:avLst/>
              <a:gdLst/>
              <a:ahLst/>
              <a:cxnLst/>
              <a:rect l="l" t="t" r="r" b="b"/>
              <a:pathLst>
                <a:path w="6573" h="6218" extrusionOk="0">
                  <a:moveTo>
                    <a:pt x="3441" y="1312"/>
                  </a:moveTo>
                  <a:cubicBezTo>
                    <a:pt x="4036" y="1669"/>
                    <a:pt x="4393" y="2288"/>
                    <a:pt x="4393" y="2990"/>
                  </a:cubicBezTo>
                  <a:cubicBezTo>
                    <a:pt x="4393" y="3800"/>
                    <a:pt x="3905" y="4514"/>
                    <a:pt x="3143" y="4824"/>
                  </a:cubicBezTo>
                  <a:cubicBezTo>
                    <a:pt x="3060" y="4836"/>
                    <a:pt x="3012" y="4895"/>
                    <a:pt x="3012" y="4955"/>
                  </a:cubicBezTo>
                  <a:lnTo>
                    <a:pt x="3012" y="5907"/>
                  </a:lnTo>
                  <a:lnTo>
                    <a:pt x="2536" y="5907"/>
                  </a:lnTo>
                  <a:lnTo>
                    <a:pt x="2536" y="4360"/>
                  </a:lnTo>
                  <a:cubicBezTo>
                    <a:pt x="2536" y="4288"/>
                    <a:pt x="2477" y="4217"/>
                    <a:pt x="2405" y="4193"/>
                  </a:cubicBezTo>
                  <a:cubicBezTo>
                    <a:pt x="2399" y="4192"/>
                    <a:pt x="2393" y="4192"/>
                    <a:pt x="2387" y="4192"/>
                  </a:cubicBezTo>
                  <a:cubicBezTo>
                    <a:pt x="2308" y="4192"/>
                    <a:pt x="2227" y="4260"/>
                    <a:pt x="2227" y="4360"/>
                  </a:cubicBezTo>
                  <a:lnTo>
                    <a:pt x="2227" y="5919"/>
                  </a:lnTo>
                  <a:lnTo>
                    <a:pt x="1750" y="5919"/>
                  </a:lnTo>
                  <a:lnTo>
                    <a:pt x="1750" y="4967"/>
                  </a:lnTo>
                  <a:cubicBezTo>
                    <a:pt x="1750" y="4907"/>
                    <a:pt x="1703" y="4848"/>
                    <a:pt x="1643" y="4824"/>
                  </a:cubicBezTo>
                  <a:cubicBezTo>
                    <a:pt x="881" y="4526"/>
                    <a:pt x="393" y="3800"/>
                    <a:pt x="393" y="2990"/>
                  </a:cubicBezTo>
                  <a:cubicBezTo>
                    <a:pt x="393" y="2312"/>
                    <a:pt x="750" y="1681"/>
                    <a:pt x="1345" y="1312"/>
                  </a:cubicBezTo>
                  <a:lnTo>
                    <a:pt x="1345" y="2681"/>
                  </a:lnTo>
                  <a:cubicBezTo>
                    <a:pt x="1345" y="2764"/>
                    <a:pt x="1417" y="2848"/>
                    <a:pt x="1512" y="2848"/>
                  </a:cubicBezTo>
                  <a:lnTo>
                    <a:pt x="3286" y="2848"/>
                  </a:lnTo>
                  <a:cubicBezTo>
                    <a:pt x="3370" y="2848"/>
                    <a:pt x="3441" y="2764"/>
                    <a:pt x="3441" y="2681"/>
                  </a:cubicBezTo>
                  <a:lnTo>
                    <a:pt x="3441" y="1312"/>
                  </a:lnTo>
                  <a:close/>
                  <a:moveTo>
                    <a:pt x="6400" y="1"/>
                  </a:moveTo>
                  <a:cubicBezTo>
                    <a:pt x="6394" y="1"/>
                    <a:pt x="6388" y="1"/>
                    <a:pt x="6382" y="2"/>
                  </a:cubicBezTo>
                  <a:cubicBezTo>
                    <a:pt x="6310" y="14"/>
                    <a:pt x="6251" y="73"/>
                    <a:pt x="6251" y="169"/>
                  </a:cubicBezTo>
                  <a:lnTo>
                    <a:pt x="6251" y="5884"/>
                  </a:lnTo>
                  <a:cubicBezTo>
                    <a:pt x="6251" y="5896"/>
                    <a:pt x="6227" y="5907"/>
                    <a:pt x="6215" y="5907"/>
                  </a:cubicBezTo>
                  <a:lnTo>
                    <a:pt x="3346" y="5907"/>
                  </a:lnTo>
                  <a:lnTo>
                    <a:pt x="3346" y="5062"/>
                  </a:lnTo>
                  <a:cubicBezTo>
                    <a:pt x="4132" y="4693"/>
                    <a:pt x="4643" y="3883"/>
                    <a:pt x="4643" y="2979"/>
                  </a:cubicBezTo>
                  <a:cubicBezTo>
                    <a:pt x="4643" y="2574"/>
                    <a:pt x="4536" y="2193"/>
                    <a:pt x="4346" y="1836"/>
                  </a:cubicBezTo>
                  <a:cubicBezTo>
                    <a:pt x="4143" y="1502"/>
                    <a:pt x="3881" y="1216"/>
                    <a:pt x="3572" y="1014"/>
                  </a:cubicBezTo>
                  <a:cubicBezTo>
                    <a:pt x="3525" y="986"/>
                    <a:pt x="3470" y="971"/>
                    <a:pt x="3415" y="971"/>
                  </a:cubicBezTo>
                  <a:cubicBezTo>
                    <a:pt x="3330" y="971"/>
                    <a:pt x="3244" y="1006"/>
                    <a:pt x="3179" y="1085"/>
                  </a:cubicBezTo>
                  <a:cubicBezTo>
                    <a:pt x="3131" y="1145"/>
                    <a:pt x="3119" y="1204"/>
                    <a:pt x="3119" y="1276"/>
                  </a:cubicBezTo>
                  <a:lnTo>
                    <a:pt x="3119" y="2514"/>
                  </a:lnTo>
                  <a:lnTo>
                    <a:pt x="1679" y="2514"/>
                  </a:lnTo>
                  <a:lnTo>
                    <a:pt x="1679" y="1276"/>
                  </a:lnTo>
                  <a:cubicBezTo>
                    <a:pt x="1679" y="1204"/>
                    <a:pt x="1667" y="1145"/>
                    <a:pt x="1619" y="1085"/>
                  </a:cubicBezTo>
                  <a:cubicBezTo>
                    <a:pt x="1552" y="1011"/>
                    <a:pt x="1462" y="974"/>
                    <a:pt x="1375" y="974"/>
                  </a:cubicBezTo>
                  <a:cubicBezTo>
                    <a:pt x="1322" y="974"/>
                    <a:pt x="1271" y="987"/>
                    <a:pt x="1226" y="1014"/>
                  </a:cubicBezTo>
                  <a:cubicBezTo>
                    <a:pt x="905" y="1204"/>
                    <a:pt x="631" y="1490"/>
                    <a:pt x="452" y="1836"/>
                  </a:cubicBezTo>
                  <a:cubicBezTo>
                    <a:pt x="262" y="2169"/>
                    <a:pt x="155" y="2574"/>
                    <a:pt x="155" y="2979"/>
                  </a:cubicBezTo>
                  <a:cubicBezTo>
                    <a:pt x="155" y="3871"/>
                    <a:pt x="667" y="4669"/>
                    <a:pt x="1453" y="5062"/>
                  </a:cubicBezTo>
                  <a:lnTo>
                    <a:pt x="1453" y="5907"/>
                  </a:lnTo>
                  <a:lnTo>
                    <a:pt x="179" y="5907"/>
                  </a:lnTo>
                  <a:cubicBezTo>
                    <a:pt x="95" y="5907"/>
                    <a:pt x="24" y="5967"/>
                    <a:pt x="12" y="6038"/>
                  </a:cubicBezTo>
                  <a:cubicBezTo>
                    <a:pt x="0" y="6134"/>
                    <a:pt x="71" y="6217"/>
                    <a:pt x="179" y="6217"/>
                  </a:cubicBezTo>
                  <a:lnTo>
                    <a:pt x="6227" y="6217"/>
                  </a:lnTo>
                  <a:cubicBezTo>
                    <a:pt x="6429" y="6217"/>
                    <a:pt x="6572" y="6074"/>
                    <a:pt x="6572" y="5884"/>
                  </a:cubicBezTo>
                  <a:lnTo>
                    <a:pt x="6572" y="169"/>
                  </a:lnTo>
                  <a:cubicBezTo>
                    <a:pt x="6561" y="69"/>
                    <a:pt x="6479" y="1"/>
                    <a:pt x="64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35"/>
            <p:cNvSpPr/>
            <p:nvPr/>
          </p:nvSpPr>
          <p:spPr>
            <a:xfrm>
              <a:off x="3662363" y="3217250"/>
              <a:ext cx="148850" cy="7775"/>
            </a:xfrm>
            <a:custGeom>
              <a:avLst/>
              <a:gdLst/>
              <a:ahLst/>
              <a:cxnLst/>
              <a:rect l="l" t="t" r="r" b="b"/>
              <a:pathLst>
                <a:path w="5954" h="311" extrusionOk="0">
                  <a:moveTo>
                    <a:pt x="179" y="1"/>
                  </a:moveTo>
                  <a:cubicBezTo>
                    <a:pt x="107" y="1"/>
                    <a:pt x="36" y="60"/>
                    <a:pt x="24" y="132"/>
                  </a:cubicBezTo>
                  <a:cubicBezTo>
                    <a:pt x="0" y="227"/>
                    <a:pt x="84" y="310"/>
                    <a:pt x="179" y="310"/>
                  </a:cubicBezTo>
                  <a:lnTo>
                    <a:pt x="5799" y="310"/>
                  </a:lnTo>
                  <a:cubicBezTo>
                    <a:pt x="5870" y="310"/>
                    <a:pt x="5941" y="251"/>
                    <a:pt x="5953" y="179"/>
                  </a:cubicBezTo>
                  <a:cubicBezTo>
                    <a:pt x="5953" y="96"/>
                    <a:pt x="5882" y="1"/>
                    <a:pt x="57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35"/>
            <p:cNvSpPr/>
            <p:nvPr/>
          </p:nvSpPr>
          <p:spPr>
            <a:xfrm>
              <a:off x="3822188" y="3215775"/>
              <a:ext cx="7775" cy="8975"/>
            </a:xfrm>
            <a:custGeom>
              <a:avLst/>
              <a:gdLst/>
              <a:ahLst/>
              <a:cxnLst/>
              <a:rect l="l" t="t" r="r" b="b"/>
              <a:pathLst>
                <a:path w="311" h="359" extrusionOk="0">
                  <a:moveTo>
                    <a:pt x="132" y="0"/>
                  </a:moveTo>
                  <a:cubicBezTo>
                    <a:pt x="60" y="36"/>
                    <a:pt x="1" y="107"/>
                    <a:pt x="1" y="179"/>
                  </a:cubicBezTo>
                  <a:lnTo>
                    <a:pt x="1" y="191"/>
                  </a:lnTo>
                  <a:cubicBezTo>
                    <a:pt x="1" y="274"/>
                    <a:pt x="60" y="345"/>
                    <a:pt x="132" y="357"/>
                  </a:cubicBezTo>
                  <a:cubicBezTo>
                    <a:pt x="138" y="358"/>
                    <a:pt x="144" y="359"/>
                    <a:pt x="150" y="359"/>
                  </a:cubicBezTo>
                  <a:cubicBezTo>
                    <a:pt x="229" y="359"/>
                    <a:pt x="310" y="290"/>
                    <a:pt x="310" y="191"/>
                  </a:cubicBezTo>
                  <a:lnTo>
                    <a:pt x="310" y="167"/>
                  </a:lnTo>
                  <a:cubicBezTo>
                    <a:pt x="310" y="72"/>
                    <a:pt x="239" y="0"/>
                    <a:pt x="1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35"/>
            <p:cNvSpPr/>
            <p:nvPr/>
          </p:nvSpPr>
          <p:spPr>
            <a:xfrm>
              <a:off x="3837688" y="3215775"/>
              <a:ext cx="7750" cy="8975"/>
            </a:xfrm>
            <a:custGeom>
              <a:avLst/>
              <a:gdLst/>
              <a:ahLst/>
              <a:cxnLst/>
              <a:rect l="l" t="t" r="r" b="b"/>
              <a:pathLst>
                <a:path w="310" h="359" extrusionOk="0">
                  <a:moveTo>
                    <a:pt x="131" y="0"/>
                  </a:moveTo>
                  <a:cubicBezTo>
                    <a:pt x="60" y="36"/>
                    <a:pt x="0" y="107"/>
                    <a:pt x="0" y="179"/>
                  </a:cubicBezTo>
                  <a:lnTo>
                    <a:pt x="0" y="191"/>
                  </a:lnTo>
                  <a:cubicBezTo>
                    <a:pt x="0" y="274"/>
                    <a:pt x="60" y="345"/>
                    <a:pt x="131" y="357"/>
                  </a:cubicBezTo>
                  <a:cubicBezTo>
                    <a:pt x="138" y="358"/>
                    <a:pt x="145" y="359"/>
                    <a:pt x="152" y="359"/>
                  </a:cubicBezTo>
                  <a:cubicBezTo>
                    <a:pt x="238" y="359"/>
                    <a:pt x="310" y="290"/>
                    <a:pt x="310" y="191"/>
                  </a:cubicBezTo>
                  <a:lnTo>
                    <a:pt x="310" y="167"/>
                  </a:lnTo>
                  <a:cubicBezTo>
                    <a:pt x="310" y="72"/>
                    <a:pt x="238" y="0"/>
                    <a:pt x="1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35"/>
            <p:cNvSpPr/>
            <p:nvPr/>
          </p:nvSpPr>
          <p:spPr>
            <a:xfrm>
              <a:off x="3853738" y="3215775"/>
              <a:ext cx="7775" cy="8975"/>
            </a:xfrm>
            <a:custGeom>
              <a:avLst/>
              <a:gdLst/>
              <a:ahLst/>
              <a:cxnLst/>
              <a:rect l="l" t="t" r="r" b="b"/>
              <a:pathLst>
                <a:path w="311" h="359" extrusionOk="0">
                  <a:moveTo>
                    <a:pt x="132" y="0"/>
                  </a:moveTo>
                  <a:cubicBezTo>
                    <a:pt x="61" y="36"/>
                    <a:pt x="1" y="107"/>
                    <a:pt x="1" y="179"/>
                  </a:cubicBezTo>
                  <a:lnTo>
                    <a:pt x="1" y="191"/>
                  </a:lnTo>
                  <a:cubicBezTo>
                    <a:pt x="1" y="274"/>
                    <a:pt x="61" y="345"/>
                    <a:pt x="132" y="357"/>
                  </a:cubicBezTo>
                  <a:cubicBezTo>
                    <a:pt x="139" y="358"/>
                    <a:pt x="146" y="359"/>
                    <a:pt x="153" y="359"/>
                  </a:cubicBezTo>
                  <a:cubicBezTo>
                    <a:pt x="239" y="359"/>
                    <a:pt x="311" y="290"/>
                    <a:pt x="311" y="191"/>
                  </a:cubicBezTo>
                  <a:lnTo>
                    <a:pt x="311" y="167"/>
                  </a:lnTo>
                  <a:cubicBezTo>
                    <a:pt x="311" y="72"/>
                    <a:pt x="239" y="0"/>
                    <a:pt x="1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35"/>
            <p:cNvSpPr/>
            <p:nvPr/>
          </p:nvSpPr>
          <p:spPr>
            <a:xfrm>
              <a:off x="3718913" y="3279375"/>
              <a:ext cx="21750" cy="21275"/>
            </a:xfrm>
            <a:custGeom>
              <a:avLst/>
              <a:gdLst/>
              <a:ahLst/>
              <a:cxnLst/>
              <a:rect l="l" t="t" r="r" b="b"/>
              <a:pathLst>
                <a:path w="870" h="851" extrusionOk="0">
                  <a:moveTo>
                    <a:pt x="435" y="0"/>
                  </a:moveTo>
                  <a:cubicBezTo>
                    <a:pt x="361" y="0"/>
                    <a:pt x="286" y="76"/>
                    <a:pt x="286" y="171"/>
                  </a:cubicBezTo>
                  <a:lnTo>
                    <a:pt x="286" y="266"/>
                  </a:lnTo>
                  <a:lnTo>
                    <a:pt x="179" y="266"/>
                  </a:lnTo>
                  <a:cubicBezTo>
                    <a:pt x="108" y="266"/>
                    <a:pt x="36" y="326"/>
                    <a:pt x="12" y="409"/>
                  </a:cubicBezTo>
                  <a:cubicBezTo>
                    <a:pt x="0" y="492"/>
                    <a:pt x="72" y="587"/>
                    <a:pt x="179" y="587"/>
                  </a:cubicBezTo>
                  <a:lnTo>
                    <a:pt x="286" y="587"/>
                  </a:lnTo>
                  <a:lnTo>
                    <a:pt x="286" y="683"/>
                  </a:lnTo>
                  <a:cubicBezTo>
                    <a:pt x="286" y="766"/>
                    <a:pt x="346" y="838"/>
                    <a:pt x="417" y="849"/>
                  </a:cubicBezTo>
                  <a:cubicBezTo>
                    <a:pt x="424" y="850"/>
                    <a:pt x="431" y="851"/>
                    <a:pt x="438" y="851"/>
                  </a:cubicBezTo>
                  <a:cubicBezTo>
                    <a:pt x="524" y="851"/>
                    <a:pt x="596" y="782"/>
                    <a:pt x="596" y="683"/>
                  </a:cubicBezTo>
                  <a:lnTo>
                    <a:pt x="596" y="587"/>
                  </a:lnTo>
                  <a:lnTo>
                    <a:pt x="703" y="587"/>
                  </a:lnTo>
                  <a:cubicBezTo>
                    <a:pt x="798" y="587"/>
                    <a:pt x="870" y="504"/>
                    <a:pt x="870" y="409"/>
                  </a:cubicBezTo>
                  <a:cubicBezTo>
                    <a:pt x="858" y="326"/>
                    <a:pt x="774" y="266"/>
                    <a:pt x="703" y="266"/>
                  </a:cubicBezTo>
                  <a:lnTo>
                    <a:pt x="596" y="266"/>
                  </a:lnTo>
                  <a:lnTo>
                    <a:pt x="596" y="171"/>
                  </a:lnTo>
                  <a:cubicBezTo>
                    <a:pt x="596" y="87"/>
                    <a:pt x="536" y="16"/>
                    <a:pt x="465" y="4"/>
                  </a:cubicBezTo>
                  <a:cubicBezTo>
                    <a:pt x="455" y="1"/>
                    <a:pt x="445" y="0"/>
                    <a:pt x="4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35"/>
            <p:cNvSpPr/>
            <p:nvPr/>
          </p:nvSpPr>
          <p:spPr>
            <a:xfrm>
              <a:off x="3833513" y="3279375"/>
              <a:ext cx="21750" cy="21275"/>
            </a:xfrm>
            <a:custGeom>
              <a:avLst/>
              <a:gdLst/>
              <a:ahLst/>
              <a:cxnLst/>
              <a:rect l="l" t="t" r="r" b="b"/>
              <a:pathLst>
                <a:path w="870" h="851" extrusionOk="0">
                  <a:moveTo>
                    <a:pt x="435" y="0"/>
                  </a:moveTo>
                  <a:cubicBezTo>
                    <a:pt x="360" y="0"/>
                    <a:pt x="286" y="76"/>
                    <a:pt x="286" y="171"/>
                  </a:cubicBezTo>
                  <a:lnTo>
                    <a:pt x="286" y="266"/>
                  </a:lnTo>
                  <a:lnTo>
                    <a:pt x="179" y="266"/>
                  </a:lnTo>
                  <a:cubicBezTo>
                    <a:pt x="108" y="266"/>
                    <a:pt x="36" y="326"/>
                    <a:pt x="12" y="409"/>
                  </a:cubicBezTo>
                  <a:cubicBezTo>
                    <a:pt x="0" y="492"/>
                    <a:pt x="72" y="587"/>
                    <a:pt x="179" y="587"/>
                  </a:cubicBezTo>
                  <a:lnTo>
                    <a:pt x="286" y="587"/>
                  </a:lnTo>
                  <a:lnTo>
                    <a:pt x="286" y="683"/>
                  </a:lnTo>
                  <a:cubicBezTo>
                    <a:pt x="286" y="766"/>
                    <a:pt x="346" y="838"/>
                    <a:pt x="417" y="849"/>
                  </a:cubicBezTo>
                  <a:cubicBezTo>
                    <a:pt x="424" y="850"/>
                    <a:pt x="431" y="851"/>
                    <a:pt x="438" y="851"/>
                  </a:cubicBezTo>
                  <a:cubicBezTo>
                    <a:pt x="524" y="851"/>
                    <a:pt x="596" y="782"/>
                    <a:pt x="596" y="683"/>
                  </a:cubicBezTo>
                  <a:lnTo>
                    <a:pt x="596" y="587"/>
                  </a:lnTo>
                  <a:lnTo>
                    <a:pt x="703" y="587"/>
                  </a:lnTo>
                  <a:cubicBezTo>
                    <a:pt x="798" y="587"/>
                    <a:pt x="870" y="504"/>
                    <a:pt x="870" y="409"/>
                  </a:cubicBezTo>
                  <a:cubicBezTo>
                    <a:pt x="858" y="326"/>
                    <a:pt x="774" y="266"/>
                    <a:pt x="703" y="266"/>
                  </a:cubicBezTo>
                  <a:lnTo>
                    <a:pt x="596" y="266"/>
                  </a:lnTo>
                  <a:lnTo>
                    <a:pt x="596" y="171"/>
                  </a:lnTo>
                  <a:cubicBezTo>
                    <a:pt x="596" y="87"/>
                    <a:pt x="536" y="16"/>
                    <a:pt x="465" y="4"/>
                  </a:cubicBezTo>
                  <a:cubicBezTo>
                    <a:pt x="455" y="1"/>
                    <a:pt x="445" y="0"/>
                    <a:pt x="4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2024-12-12 23-59-40">
            <a:hlinkClick r:id="" action="ppaction://media"/>
            <a:extLst>
              <a:ext uri="{FF2B5EF4-FFF2-40B4-BE49-F238E27FC236}">
                <a16:creationId xmlns:a16="http://schemas.microsoft.com/office/drawing/2014/main" id="{15F113B0-4D4B-1473-A5B0-C886770B6E87}"/>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1"/>
            <a:ext cx="9143999" cy="5143500"/>
          </a:xfrm>
          <a:prstGeom prst="rect">
            <a:avLst/>
          </a:prstGeom>
        </p:spPr>
      </p:pic>
    </p:spTree>
    <p:extLst>
      <p:ext uri="{BB962C8B-B14F-4D97-AF65-F5344CB8AC3E}">
        <p14:creationId xmlns:p14="http://schemas.microsoft.com/office/powerpoint/2010/main" val="3932702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0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2024-12-16 02-21-41">
            <a:hlinkClick r:id="" action="ppaction://media"/>
            <a:extLst>
              <a:ext uri="{FF2B5EF4-FFF2-40B4-BE49-F238E27FC236}">
                <a16:creationId xmlns:a16="http://schemas.microsoft.com/office/drawing/2014/main" id="{785969AE-CCB7-433A-327B-847A863AEBA4}"/>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 y="0"/>
            <a:ext cx="9143999" cy="5143500"/>
          </a:xfrm>
          <a:prstGeom prst="rect">
            <a:avLst/>
          </a:prstGeom>
        </p:spPr>
      </p:pic>
    </p:spTree>
    <p:extLst>
      <p:ext uri="{BB962C8B-B14F-4D97-AF65-F5344CB8AC3E}">
        <p14:creationId xmlns:p14="http://schemas.microsoft.com/office/powerpoint/2010/main" val="1993055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681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359">
          <a:extLst>
            <a:ext uri="{FF2B5EF4-FFF2-40B4-BE49-F238E27FC236}">
              <a16:creationId xmlns:a16="http://schemas.microsoft.com/office/drawing/2014/main" id="{3B795603-0020-631D-5F76-BA53300F9694}"/>
            </a:ext>
          </a:extLst>
        </p:cNvPr>
        <p:cNvGrpSpPr/>
        <p:nvPr/>
      </p:nvGrpSpPr>
      <p:grpSpPr>
        <a:xfrm>
          <a:off x="0" y="0"/>
          <a:ext cx="0" cy="0"/>
          <a:chOff x="0" y="0"/>
          <a:chExt cx="0" cy="0"/>
        </a:xfrm>
      </p:grpSpPr>
      <p:sp>
        <p:nvSpPr>
          <p:cNvPr id="1369" name="Google Shape;1369;p35">
            <a:extLst>
              <a:ext uri="{FF2B5EF4-FFF2-40B4-BE49-F238E27FC236}">
                <a16:creationId xmlns:a16="http://schemas.microsoft.com/office/drawing/2014/main" id="{D5714FA7-E1D6-2341-3C05-35BE5C1BA754}"/>
              </a:ext>
            </a:extLst>
          </p:cNvPr>
          <p:cNvSpPr/>
          <p:nvPr/>
        </p:nvSpPr>
        <p:spPr>
          <a:xfrm>
            <a:off x="2675989" y="852374"/>
            <a:ext cx="3792022" cy="3523443"/>
          </a:xfrm>
          <a:prstGeom prst="ellipse">
            <a:avLst/>
          </a:prstGeom>
          <a:no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2060"/>
              </a:buClr>
              <a:buSzPts val="4000"/>
              <a:buFont typeface="Arial"/>
              <a:buNone/>
            </a:pPr>
            <a:r>
              <a:rPr lang="en-US" sz="2400" b="1" dirty="0">
                <a:solidFill>
                  <a:schemeClr val="dk1"/>
                </a:solidFill>
                <a:latin typeface="Aptos" panose="020B0004020202020204" pitchFamily="34" charset="0"/>
                <a:ea typeface="Barlow Condensed SemiBold"/>
                <a:cs typeface="Barlow Condensed SemiBold"/>
                <a:sym typeface="Barlow Condensed SemiBold"/>
              </a:rPr>
              <a:t>database design </a:t>
            </a:r>
            <a:br>
              <a:rPr lang="en-US" sz="2400" b="1" dirty="0">
                <a:solidFill>
                  <a:schemeClr val="dk1"/>
                </a:solidFill>
                <a:latin typeface="Aptos" panose="020B0004020202020204" pitchFamily="34" charset="0"/>
                <a:ea typeface="Barlow Condensed SemiBold"/>
                <a:cs typeface="Barlow Condensed SemiBold"/>
                <a:sym typeface="Barlow Condensed SemiBold"/>
              </a:rPr>
            </a:br>
            <a:r>
              <a:rPr lang="en-US" sz="2400" b="1" dirty="0">
                <a:solidFill>
                  <a:schemeClr val="dk1"/>
                </a:solidFill>
                <a:latin typeface="Aptos" panose="020B0004020202020204" pitchFamily="34" charset="0"/>
                <a:ea typeface="Barlow Condensed SemiBold"/>
                <a:cs typeface="Barlow Condensed SemiBold"/>
                <a:sym typeface="Barlow Condensed SemiBold"/>
              </a:rPr>
              <a:t>(ERD + Schema)</a:t>
            </a:r>
            <a:endParaRPr sz="2400" b="1" dirty="0">
              <a:solidFill>
                <a:schemeClr val="lt1"/>
              </a:solidFill>
              <a:latin typeface="Aptos" panose="020B0004020202020204" pitchFamily="34" charset="0"/>
              <a:ea typeface="Barlow Condensed SemiBold"/>
              <a:cs typeface="Barlow Condensed SemiBold"/>
              <a:sym typeface="Barlow Condensed SemiBold"/>
            </a:endParaRPr>
          </a:p>
        </p:txBody>
      </p:sp>
      <p:sp>
        <p:nvSpPr>
          <p:cNvPr id="1370" name="Google Shape;1370;p35">
            <a:extLst>
              <a:ext uri="{FF2B5EF4-FFF2-40B4-BE49-F238E27FC236}">
                <a16:creationId xmlns:a16="http://schemas.microsoft.com/office/drawing/2014/main" id="{C03112C2-3680-BCC0-2CC7-7480CB597EA3}"/>
              </a:ext>
            </a:extLst>
          </p:cNvPr>
          <p:cNvSpPr/>
          <p:nvPr/>
        </p:nvSpPr>
        <p:spPr>
          <a:xfrm>
            <a:off x="2797571" y="1010422"/>
            <a:ext cx="790800" cy="790800"/>
          </a:xfrm>
          <a:prstGeom prst="ellipse">
            <a:avLst/>
          </a:prstGeom>
          <a:gradFill>
            <a:gsLst>
              <a:gs pos="0">
                <a:schemeClr val="dk2"/>
              </a:gs>
              <a:gs pos="100000">
                <a:schemeClr val="lt2"/>
              </a:gs>
            </a:gsLst>
            <a:lin ang="13500032"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2060"/>
              </a:buClr>
              <a:buSzPts val="4000"/>
              <a:buFont typeface="Arial"/>
              <a:buNone/>
            </a:pPr>
            <a:endParaRPr sz="2000" b="1">
              <a:solidFill>
                <a:schemeClr val="dk1"/>
              </a:solidFill>
              <a:latin typeface="Montserrat"/>
              <a:ea typeface="Montserrat"/>
              <a:cs typeface="Montserrat"/>
              <a:sym typeface="Montserrat"/>
            </a:endParaRPr>
          </a:p>
        </p:txBody>
      </p:sp>
      <p:sp>
        <p:nvSpPr>
          <p:cNvPr id="1371" name="Google Shape;1371;p35">
            <a:extLst>
              <a:ext uri="{FF2B5EF4-FFF2-40B4-BE49-F238E27FC236}">
                <a16:creationId xmlns:a16="http://schemas.microsoft.com/office/drawing/2014/main" id="{04EECE8D-3530-1FFD-6017-811B33F8E351}"/>
              </a:ext>
            </a:extLst>
          </p:cNvPr>
          <p:cNvSpPr/>
          <p:nvPr/>
        </p:nvSpPr>
        <p:spPr>
          <a:xfrm>
            <a:off x="5590060" y="1004774"/>
            <a:ext cx="790800" cy="790800"/>
          </a:xfrm>
          <a:prstGeom prst="ellipse">
            <a:avLst/>
          </a:prstGeom>
          <a:gradFill>
            <a:gsLst>
              <a:gs pos="0">
                <a:schemeClr val="dk2"/>
              </a:gs>
              <a:gs pos="100000">
                <a:schemeClr val="lt2"/>
              </a:gs>
            </a:gsLst>
            <a:lin ang="13500032"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2060"/>
              </a:buClr>
              <a:buSzPts val="4000"/>
              <a:buFont typeface="Arial"/>
              <a:buNone/>
            </a:pPr>
            <a:endParaRPr sz="2000" b="1">
              <a:solidFill>
                <a:schemeClr val="dk1"/>
              </a:solidFill>
              <a:latin typeface="Montserrat"/>
              <a:ea typeface="Montserrat"/>
              <a:cs typeface="Montserrat"/>
              <a:sym typeface="Montserrat"/>
            </a:endParaRPr>
          </a:p>
        </p:txBody>
      </p:sp>
      <p:sp>
        <p:nvSpPr>
          <p:cNvPr id="1372" name="Google Shape;1372;p35">
            <a:extLst>
              <a:ext uri="{FF2B5EF4-FFF2-40B4-BE49-F238E27FC236}">
                <a16:creationId xmlns:a16="http://schemas.microsoft.com/office/drawing/2014/main" id="{0DBBB62A-FB6E-BB07-D598-1E77CE542816}"/>
              </a:ext>
            </a:extLst>
          </p:cNvPr>
          <p:cNvSpPr/>
          <p:nvPr/>
        </p:nvSpPr>
        <p:spPr>
          <a:xfrm>
            <a:off x="2786984" y="3342278"/>
            <a:ext cx="790800" cy="790800"/>
          </a:xfrm>
          <a:prstGeom prst="ellipse">
            <a:avLst/>
          </a:prstGeom>
          <a:gradFill>
            <a:gsLst>
              <a:gs pos="0">
                <a:schemeClr val="dk2"/>
              </a:gs>
              <a:gs pos="100000">
                <a:schemeClr val="lt2"/>
              </a:gs>
            </a:gsLst>
            <a:lin ang="13500032"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2060"/>
              </a:buClr>
              <a:buSzPts val="4000"/>
              <a:buFont typeface="Arial"/>
              <a:buNone/>
            </a:pPr>
            <a:endParaRPr sz="2000" b="1">
              <a:solidFill>
                <a:schemeClr val="dk1"/>
              </a:solidFill>
              <a:latin typeface="Montserrat"/>
              <a:ea typeface="Montserrat"/>
              <a:cs typeface="Montserrat"/>
              <a:sym typeface="Montserrat"/>
            </a:endParaRPr>
          </a:p>
        </p:txBody>
      </p:sp>
      <p:sp>
        <p:nvSpPr>
          <p:cNvPr id="1373" name="Google Shape;1373;p35">
            <a:extLst>
              <a:ext uri="{FF2B5EF4-FFF2-40B4-BE49-F238E27FC236}">
                <a16:creationId xmlns:a16="http://schemas.microsoft.com/office/drawing/2014/main" id="{C30F6455-BFEC-264A-AC9E-928FBA007D95}"/>
              </a:ext>
            </a:extLst>
          </p:cNvPr>
          <p:cNvSpPr/>
          <p:nvPr/>
        </p:nvSpPr>
        <p:spPr>
          <a:xfrm>
            <a:off x="5589411" y="3338149"/>
            <a:ext cx="790800" cy="790800"/>
          </a:xfrm>
          <a:prstGeom prst="ellipse">
            <a:avLst/>
          </a:prstGeom>
          <a:gradFill>
            <a:gsLst>
              <a:gs pos="0">
                <a:schemeClr val="dk2"/>
              </a:gs>
              <a:gs pos="100000">
                <a:schemeClr val="lt2"/>
              </a:gs>
            </a:gsLst>
            <a:lin ang="13500032"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2060"/>
              </a:buClr>
              <a:buSzPts val="4000"/>
              <a:buFont typeface="Arial"/>
              <a:buNone/>
            </a:pPr>
            <a:endParaRPr sz="2000" b="1">
              <a:solidFill>
                <a:schemeClr val="dk1"/>
              </a:solidFill>
              <a:latin typeface="Montserrat"/>
              <a:ea typeface="Montserrat"/>
              <a:cs typeface="Montserrat"/>
              <a:sym typeface="Montserrat"/>
            </a:endParaRPr>
          </a:p>
        </p:txBody>
      </p:sp>
      <p:grpSp>
        <p:nvGrpSpPr>
          <p:cNvPr id="1374" name="Google Shape;1374;p35">
            <a:extLst>
              <a:ext uri="{FF2B5EF4-FFF2-40B4-BE49-F238E27FC236}">
                <a16:creationId xmlns:a16="http://schemas.microsoft.com/office/drawing/2014/main" id="{FD1C982A-B5EC-A1CC-ED9A-61D0A3EE3C5F}"/>
              </a:ext>
            </a:extLst>
          </p:cNvPr>
          <p:cNvGrpSpPr/>
          <p:nvPr/>
        </p:nvGrpSpPr>
        <p:grpSpPr>
          <a:xfrm>
            <a:off x="5786773" y="1221205"/>
            <a:ext cx="397295" cy="357816"/>
            <a:chOff x="2041013" y="3196425"/>
            <a:chExt cx="269700" cy="242900"/>
          </a:xfrm>
        </p:grpSpPr>
        <p:sp>
          <p:nvSpPr>
            <p:cNvPr id="1375" name="Google Shape;1375;p35">
              <a:extLst>
                <a:ext uri="{FF2B5EF4-FFF2-40B4-BE49-F238E27FC236}">
                  <a16:creationId xmlns:a16="http://schemas.microsoft.com/office/drawing/2014/main" id="{D55FE498-47E1-04F5-8790-A4AD4F403669}"/>
                </a:ext>
              </a:extLst>
            </p:cNvPr>
            <p:cNvSpPr/>
            <p:nvPr/>
          </p:nvSpPr>
          <p:spPr>
            <a:xfrm>
              <a:off x="2041013" y="3196425"/>
              <a:ext cx="269700" cy="242900"/>
            </a:xfrm>
            <a:custGeom>
              <a:avLst/>
              <a:gdLst/>
              <a:ahLst/>
              <a:cxnLst/>
              <a:rect l="l" t="t" r="r" b="b"/>
              <a:pathLst>
                <a:path w="10788" h="9716" extrusionOk="0">
                  <a:moveTo>
                    <a:pt x="6502" y="8049"/>
                  </a:moveTo>
                  <a:cubicBezTo>
                    <a:pt x="6609" y="8466"/>
                    <a:pt x="6847" y="9025"/>
                    <a:pt x="7371" y="9406"/>
                  </a:cubicBezTo>
                  <a:lnTo>
                    <a:pt x="7371" y="9418"/>
                  </a:lnTo>
                  <a:lnTo>
                    <a:pt x="3442" y="9418"/>
                  </a:lnTo>
                  <a:lnTo>
                    <a:pt x="3442" y="9406"/>
                  </a:lnTo>
                  <a:cubicBezTo>
                    <a:pt x="3954" y="9025"/>
                    <a:pt x="4192" y="8489"/>
                    <a:pt x="4299" y="8049"/>
                  </a:cubicBezTo>
                  <a:close/>
                  <a:moveTo>
                    <a:pt x="930" y="0"/>
                  </a:moveTo>
                  <a:cubicBezTo>
                    <a:pt x="418" y="0"/>
                    <a:pt x="1" y="417"/>
                    <a:pt x="1" y="941"/>
                  </a:cubicBezTo>
                  <a:lnTo>
                    <a:pt x="1" y="7537"/>
                  </a:lnTo>
                  <a:cubicBezTo>
                    <a:pt x="1" y="7811"/>
                    <a:pt x="215" y="8037"/>
                    <a:pt x="501" y="8037"/>
                  </a:cubicBezTo>
                  <a:lnTo>
                    <a:pt x="3990" y="8037"/>
                  </a:lnTo>
                  <a:cubicBezTo>
                    <a:pt x="3882" y="8394"/>
                    <a:pt x="3668" y="8823"/>
                    <a:pt x="3251" y="9144"/>
                  </a:cubicBezTo>
                  <a:cubicBezTo>
                    <a:pt x="3132" y="9228"/>
                    <a:pt x="3097" y="9394"/>
                    <a:pt x="3168" y="9537"/>
                  </a:cubicBezTo>
                  <a:cubicBezTo>
                    <a:pt x="3228" y="9656"/>
                    <a:pt x="3347" y="9716"/>
                    <a:pt x="3466" y="9716"/>
                  </a:cubicBezTo>
                  <a:lnTo>
                    <a:pt x="7383" y="9716"/>
                  </a:lnTo>
                  <a:cubicBezTo>
                    <a:pt x="7514" y="9716"/>
                    <a:pt x="7633" y="9644"/>
                    <a:pt x="7680" y="9525"/>
                  </a:cubicBezTo>
                  <a:cubicBezTo>
                    <a:pt x="7740" y="9394"/>
                    <a:pt x="7692" y="9228"/>
                    <a:pt x="7573" y="9144"/>
                  </a:cubicBezTo>
                  <a:cubicBezTo>
                    <a:pt x="7157" y="8823"/>
                    <a:pt x="6942" y="8394"/>
                    <a:pt x="6847" y="8037"/>
                  </a:cubicBezTo>
                  <a:lnTo>
                    <a:pt x="8097" y="8037"/>
                  </a:lnTo>
                  <a:cubicBezTo>
                    <a:pt x="8169" y="8037"/>
                    <a:pt x="8240" y="7977"/>
                    <a:pt x="8240" y="7894"/>
                  </a:cubicBezTo>
                  <a:cubicBezTo>
                    <a:pt x="8240" y="7799"/>
                    <a:pt x="8181" y="7739"/>
                    <a:pt x="8097" y="7739"/>
                  </a:cubicBezTo>
                  <a:lnTo>
                    <a:pt x="525" y="7739"/>
                  </a:lnTo>
                  <a:cubicBezTo>
                    <a:pt x="418" y="7739"/>
                    <a:pt x="346" y="7656"/>
                    <a:pt x="346" y="7561"/>
                  </a:cubicBezTo>
                  <a:lnTo>
                    <a:pt x="346" y="6608"/>
                  </a:lnTo>
                  <a:lnTo>
                    <a:pt x="10478" y="6608"/>
                  </a:lnTo>
                  <a:lnTo>
                    <a:pt x="10478" y="7680"/>
                  </a:lnTo>
                  <a:cubicBezTo>
                    <a:pt x="10478" y="7715"/>
                    <a:pt x="10443" y="7739"/>
                    <a:pt x="10419" y="7739"/>
                  </a:cubicBezTo>
                  <a:lnTo>
                    <a:pt x="8716" y="7739"/>
                  </a:lnTo>
                  <a:cubicBezTo>
                    <a:pt x="8704" y="7739"/>
                    <a:pt x="8692" y="7739"/>
                    <a:pt x="8681" y="7751"/>
                  </a:cubicBezTo>
                  <a:cubicBezTo>
                    <a:pt x="8538" y="7894"/>
                    <a:pt x="8633" y="8049"/>
                    <a:pt x="8764" y="8049"/>
                  </a:cubicBezTo>
                  <a:lnTo>
                    <a:pt x="10621" y="8049"/>
                  </a:lnTo>
                  <a:cubicBezTo>
                    <a:pt x="10717" y="8049"/>
                    <a:pt x="10788" y="7977"/>
                    <a:pt x="10788" y="7894"/>
                  </a:cubicBezTo>
                  <a:lnTo>
                    <a:pt x="10788" y="3155"/>
                  </a:lnTo>
                  <a:cubicBezTo>
                    <a:pt x="10788" y="3144"/>
                    <a:pt x="10788" y="3132"/>
                    <a:pt x="10776" y="3108"/>
                  </a:cubicBezTo>
                  <a:cubicBezTo>
                    <a:pt x="10732" y="3064"/>
                    <a:pt x="10684" y="3045"/>
                    <a:pt x="10639" y="3045"/>
                  </a:cubicBezTo>
                  <a:cubicBezTo>
                    <a:pt x="10552" y="3045"/>
                    <a:pt x="10478" y="3116"/>
                    <a:pt x="10478" y="3203"/>
                  </a:cubicBezTo>
                  <a:lnTo>
                    <a:pt x="10478" y="6287"/>
                  </a:lnTo>
                  <a:lnTo>
                    <a:pt x="346" y="6287"/>
                  </a:lnTo>
                  <a:lnTo>
                    <a:pt x="346" y="929"/>
                  </a:lnTo>
                  <a:cubicBezTo>
                    <a:pt x="346" y="584"/>
                    <a:pt x="620" y="310"/>
                    <a:pt x="953" y="310"/>
                  </a:cubicBezTo>
                  <a:lnTo>
                    <a:pt x="9847" y="310"/>
                  </a:lnTo>
                  <a:cubicBezTo>
                    <a:pt x="10193" y="310"/>
                    <a:pt x="10467" y="596"/>
                    <a:pt x="10467" y="929"/>
                  </a:cubicBezTo>
                  <a:lnTo>
                    <a:pt x="10467" y="2548"/>
                  </a:lnTo>
                  <a:cubicBezTo>
                    <a:pt x="10467" y="2659"/>
                    <a:pt x="10528" y="2728"/>
                    <a:pt x="10622" y="2728"/>
                  </a:cubicBezTo>
                  <a:cubicBezTo>
                    <a:pt x="10630" y="2728"/>
                    <a:pt x="10637" y="2728"/>
                    <a:pt x="10645" y="2727"/>
                  </a:cubicBezTo>
                  <a:cubicBezTo>
                    <a:pt x="10717" y="2715"/>
                    <a:pt x="10776" y="2655"/>
                    <a:pt x="10776" y="2560"/>
                  </a:cubicBezTo>
                  <a:lnTo>
                    <a:pt x="10776" y="941"/>
                  </a:lnTo>
                  <a:cubicBezTo>
                    <a:pt x="10776" y="417"/>
                    <a:pt x="10359" y="0"/>
                    <a:pt x="98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35">
              <a:extLst>
                <a:ext uri="{FF2B5EF4-FFF2-40B4-BE49-F238E27FC236}">
                  <a16:creationId xmlns:a16="http://schemas.microsoft.com/office/drawing/2014/main" id="{64FF2E0A-EBA7-B27D-668F-784ABF954A91}"/>
                </a:ext>
              </a:extLst>
            </p:cNvPr>
            <p:cNvSpPr/>
            <p:nvPr/>
          </p:nvSpPr>
          <p:spPr>
            <a:xfrm>
              <a:off x="2166175" y="3308188"/>
              <a:ext cx="19375" cy="19375"/>
            </a:xfrm>
            <a:custGeom>
              <a:avLst/>
              <a:gdLst/>
              <a:ahLst/>
              <a:cxnLst/>
              <a:rect l="l" t="t" r="r" b="b"/>
              <a:pathLst>
                <a:path w="775" h="775" extrusionOk="0">
                  <a:moveTo>
                    <a:pt x="393" y="310"/>
                  </a:moveTo>
                  <a:cubicBezTo>
                    <a:pt x="429" y="310"/>
                    <a:pt x="465" y="346"/>
                    <a:pt x="465" y="394"/>
                  </a:cubicBezTo>
                  <a:cubicBezTo>
                    <a:pt x="465" y="429"/>
                    <a:pt x="417" y="465"/>
                    <a:pt x="393" y="465"/>
                  </a:cubicBezTo>
                  <a:cubicBezTo>
                    <a:pt x="346" y="465"/>
                    <a:pt x="310" y="429"/>
                    <a:pt x="310" y="394"/>
                  </a:cubicBezTo>
                  <a:cubicBezTo>
                    <a:pt x="310" y="346"/>
                    <a:pt x="346" y="310"/>
                    <a:pt x="393" y="310"/>
                  </a:cubicBezTo>
                  <a:close/>
                  <a:moveTo>
                    <a:pt x="393" y="1"/>
                  </a:moveTo>
                  <a:cubicBezTo>
                    <a:pt x="167" y="1"/>
                    <a:pt x="0" y="179"/>
                    <a:pt x="0" y="394"/>
                  </a:cubicBezTo>
                  <a:cubicBezTo>
                    <a:pt x="0" y="608"/>
                    <a:pt x="179" y="775"/>
                    <a:pt x="393" y="775"/>
                  </a:cubicBezTo>
                  <a:cubicBezTo>
                    <a:pt x="608" y="775"/>
                    <a:pt x="774" y="596"/>
                    <a:pt x="774" y="394"/>
                  </a:cubicBezTo>
                  <a:cubicBezTo>
                    <a:pt x="774" y="179"/>
                    <a:pt x="596" y="1"/>
                    <a:pt x="3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35">
              <a:extLst>
                <a:ext uri="{FF2B5EF4-FFF2-40B4-BE49-F238E27FC236}">
                  <a16:creationId xmlns:a16="http://schemas.microsoft.com/office/drawing/2014/main" id="{EDA5FF3B-F5AB-FE79-CCAD-201A3F18619D}"/>
                </a:ext>
              </a:extLst>
            </p:cNvPr>
            <p:cNvSpPr/>
            <p:nvPr/>
          </p:nvSpPr>
          <p:spPr>
            <a:xfrm>
              <a:off x="2125850" y="3276938"/>
              <a:ext cx="100025" cy="81875"/>
            </a:xfrm>
            <a:custGeom>
              <a:avLst/>
              <a:gdLst/>
              <a:ahLst/>
              <a:cxnLst/>
              <a:rect l="l" t="t" r="r" b="b"/>
              <a:pathLst>
                <a:path w="4001" h="3275" extrusionOk="0">
                  <a:moveTo>
                    <a:pt x="334" y="0"/>
                  </a:moveTo>
                  <a:cubicBezTo>
                    <a:pt x="143" y="0"/>
                    <a:pt x="0" y="143"/>
                    <a:pt x="0" y="334"/>
                  </a:cubicBezTo>
                  <a:lnTo>
                    <a:pt x="0" y="3108"/>
                  </a:lnTo>
                  <a:cubicBezTo>
                    <a:pt x="0" y="3191"/>
                    <a:pt x="72" y="3275"/>
                    <a:pt x="155" y="3275"/>
                  </a:cubicBezTo>
                  <a:lnTo>
                    <a:pt x="1048" y="3275"/>
                  </a:lnTo>
                  <a:cubicBezTo>
                    <a:pt x="1072" y="3275"/>
                    <a:pt x="1096" y="3251"/>
                    <a:pt x="1107" y="3239"/>
                  </a:cubicBezTo>
                  <a:cubicBezTo>
                    <a:pt x="1227" y="3108"/>
                    <a:pt x="1143" y="2941"/>
                    <a:pt x="1012" y="2941"/>
                  </a:cubicBezTo>
                  <a:lnTo>
                    <a:pt x="334" y="2941"/>
                  </a:lnTo>
                  <a:cubicBezTo>
                    <a:pt x="322" y="2941"/>
                    <a:pt x="310" y="2929"/>
                    <a:pt x="310" y="2905"/>
                  </a:cubicBezTo>
                  <a:lnTo>
                    <a:pt x="310" y="322"/>
                  </a:lnTo>
                  <a:cubicBezTo>
                    <a:pt x="310" y="310"/>
                    <a:pt x="322" y="286"/>
                    <a:pt x="334" y="286"/>
                  </a:cubicBezTo>
                  <a:lnTo>
                    <a:pt x="3655" y="286"/>
                  </a:lnTo>
                  <a:cubicBezTo>
                    <a:pt x="3679" y="286"/>
                    <a:pt x="3691" y="310"/>
                    <a:pt x="3691" y="322"/>
                  </a:cubicBezTo>
                  <a:lnTo>
                    <a:pt x="3691" y="2905"/>
                  </a:lnTo>
                  <a:cubicBezTo>
                    <a:pt x="3691" y="2929"/>
                    <a:pt x="3667" y="2941"/>
                    <a:pt x="3655" y="2941"/>
                  </a:cubicBezTo>
                  <a:lnTo>
                    <a:pt x="1631" y="2941"/>
                  </a:lnTo>
                  <a:cubicBezTo>
                    <a:pt x="1548" y="2941"/>
                    <a:pt x="1465" y="3013"/>
                    <a:pt x="1465" y="3120"/>
                  </a:cubicBezTo>
                  <a:cubicBezTo>
                    <a:pt x="1488" y="3191"/>
                    <a:pt x="1548" y="3251"/>
                    <a:pt x="1631" y="3251"/>
                  </a:cubicBezTo>
                  <a:lnTo>
                    <a:pt x="3655" y="3251"/>
                  </a:lnTo>
                  <a:cubicBezTo>
                    <a:pt x="3858" y="3251"/>
                    <a:pt x="4001" y="3108"/>
                    <a:pt x="4001" y="2917"/>
                  </a:cubicBezTo>
                  <a:lnTo>
                    <a:pt x="4001" y="322"/>
                  </a:lnTo>
                  <a:cubicBezTo>
                    <a:pt x="4001" y="143"/>
                    <a:pt x="3834" y="0"/>
                    <a:pt x="36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35">
              <a:extLst>
                <a:ext uri="{FF2B5EF4-FFF2-40B4-BE49-F238E27FC236}">
                  <a16:creationId xmlns:a16="http://schemas.microsoft.com/office/drawing/2014/main" id="{91C9AA7E-F3BE-4A2D-1B73-6C594CBE944B}"/>
                </a:ext>
              </a:extLst>
            </p:cNvPr>
            <p:cNvSpPr/>
            <p:nvPr/>
          </p:nvSpPr>
          <p:spPr>
            <a:xfrm>
              <a:off x="2155313" y="3297763"/>
              <a:ext cx="41100" cy="40225"/>
            </a:xfrm>
            <a:custGeom>
              <a:avLst/>
              <a:gdLst/>
              <a:ahLst/>
              <a:cxnLst/>
              <a:rect l="l" t="t" r="r" b="b"/>
              <a:pathLst>
                <a:path w="1644" h="1609" extrusionOk="0">
                  <a:moveTo>
                    <a:pt x="239" y="1"/>
                  </a:moveTo>
                  <a:cubicBezTo>
                    <a:pt x="168" y="1"/>
                    <a:pt x="96" y="60"/>
                    <a:pt x="84" y="132"/>
                  </a:cubicBezTo>
                  <a:cubicBezTo>
                    <a:pt x="60" y="215"/>
                    <a:pt x="132" y="310"/>
                    <a:pt x="239" y="310"/>
                  </a:cubicBezTo>
                  <a:lnTo>
                    <a:pt x="1096" y="310"/>
                  </a:lnTo>
                  <a:lnTo>
                    <a:pt x="60" y="1334"/>
                  </a:lnTo>
                  <a:cubicBezTo>
                    <a:pt x="1" y="1394"/>
                    <a:pt x="1" y="1489"/>
                    <a:pt x="49" y="1548"/>
                  </a:cubicBezTo>
                  <a:cubicBezTo>
                    <a:pt x="84" y="1584"/>
                    <a:pt x="120" y="1608"/>
                    <a:pt x="179" y="1608"/>
                  </a:cubicBezTo>
                  <a:cubicBezTo>
                    <a:pt x="227" y="1608"/>
                    <a:pt x="251" y="1584"/>
                    <a:pt x="287" y="1560"/>
                  </a:cubicBezTo>
                  <a:lnTo>
                    <a:pt x="1322" y="513"/>
                  </a:lnTo>
                  <a:lnTo>
                    <a:pt x="1322" y="1394"/>
                  </a:lnTo>
                  <a:cubicBezTo>
                    <a:pt x="1322" y="1465"/>
                    <a:pt x="1382" y="1548"/>
                    <a:pt x="1465" y="1560"/>
                  </a:cubicBezTo>
                  <a:cubicBezTo>
                    <a:pt x="1471" y="1561"/>
                    <a:pt x="1478" y="1562"/>
                    <a:pt x="1484" y="1562"/>
                  </a:cubicBezTo>
                  <a:cubicBezTo>
                    <a:pt x="1562" y="1562"/>
                    <a:pt x="1644" y="1493"/>
                    <a:pt x="1644" y="1394"/>
                  </a:cubicBezTo>
                  <a:lnTo>
                    <a:pt x="1644" y="144"/>
                  </a:lnTo>
                  <a:cubicBezTo>
                    <a:pt x="1644" y="72"/>
                    <a:pt x="1573" y="1"/>
                    <a:pt x="14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35">
              <a:extLst>
                <a:ext uri="{FF2B5EF4-FFF2-40B4-BE49-F238E27FC236}">
                  <a16:creationId xmlns:a16="http://schemas.microsoft.com/office/drawing/2014/main" id="{0D349120-A606-7AD2-95E4-F8352CBB303B}"/>
                </a:ext>
              </a:extLst>
            </p:cNvPr>
            <p:cNvSpPr/>
            <p:nvPr/>
          </p:nvSpPr>
          <p:spPr>
            <a:xfrm>
              <a:off x="2156050" y="3300163"/>
              <a:ext cx="39625" cy="35425"/>
            </a:xfrm>
            <a:custGeom>
              <a:avLst/>
              <a:gdLst/>
              <a:ahLst/>
              <a:cxnLst/>
              <a:rect l="l" t="t" r="r" b="b"/>
              <a:pathLst>
                <a:path w="1585" h="1417" extrusionOk="0">
                  <a:moveTo>
                    <a:pt x="1406" y="0"/>
                  </a:moveTo>
                  <a:cubicBezTo>
                    <a:pt x="1310" y="12"/>
                    <a:pt x="1251" y="83"/>
                    <a:pt x="1251" y="167"/>
                  </a:cubicBezTo>
                  <a:lnTo>
                    <a:pt x="1251" y="1095"/>
                  </a:lnTo>
                  <a:lnTo>
                    <a:pt x="179" y="1095"/>
                  </a:lnTo>
                  <a:cubicBezTo>
                    <a:pt x="108" y="1095"/>
                    <a:pt x="36" y="1155"/>
                    <a:pt x="25" y="1238"/>
                  </a:cubicBezTo>
                  <a:cubicBezTo>
                    <a:pt x="1" y="1322"/>
                    <a:pt x="72" y="1417"/>
                    <a:pt x="179" y="1417"/>
                  </a:cubicBezTo>
                  <a:lnTo>
                    <a:pt x="1418" y="1417"/>
                  </a:lnTo>
                  <a:cubicBezTo>
                    <a:pt x="1513" y="1417"/>
                    <a:pt x="1584" y="1334"/>
                    <a:pt x="1584" y="1250"/>
                  </a:cubicBezTo>
                  <a:lnTo>
                    <a:pt x="1584" y="167"/>
                  </a:lnTo>
                  <a:cubicBezTo>
                    <a:pt x="1584" y="72"/>
                    <a:pt x="1513" y="0"/>
                    <a:pt x="14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35">
              <a:extLst>
                <a:ext uri="{FF2B5EF4-FFF2-40B4-BE49-F238E27FC236}">
                  <a16:creationId xmlns:a16="http://schemas.microsoft.com/office/drawing/2014/main" id="{4B2A4249-A0FA-E781-1C33-572621AC830D}"/>
                </a:ext>
              </a:extLst>
            </p:cNvPr>
            <p:cNvSpPr/>
            <p:nvPr/>
          </p:nvSpPr>
          <p:spPr>
            <a:xfrm>
              <a:off x="2156200" y="3299988"/>
              <a:ext cx="39325" cy="35775"/>
            </a:xfrm>
            <a:custGeom>
              <a:avLst/>
              <a:gdLst/>
              <a:ahLst/>
              <a:cxnLst/>
              <a:rect l="l" t="t" r="r" b="b"/>
              <a:pathLst>
                <a:path w="1573" h="1431" extrusionOk="0">
                  <a:moveTo>
                    <a:pt x="167" y="0"/>
                  </a:moveTo>
                  <a:cubicBezTo>
                    <a:pt x="72" y="0"/>
                    <a:pt x="1" y="72"/>
                    <a:pt x="1" y="167"/>
                  </a:cubicBezTo>
                  <a:lnTo>
                    <a:pt x="1" y="1262"/>
                  </a:lnTo>
                  <a:cubicBezTo>
                    <a:pt x="1" y="1346"/>
                    <a:pt x="60" y="1417"/>
                    <a:pt x="131" y="1429"/>
                  </a:cubicBezTo>
                  <a:cubicBezTo>
                    <a:pt x="138" y="1430"/>
                    <a:pt x="145" y="1430"/>
                    <a:pt x="152" y="1430"/>
                  </a:cubicBezTo>
                  <a:cubicBezTo>
                    <a:pt x="238" y="1430"/>
                    <a:pt x="310" y="1362"/>
                    <a:pt x="310" y="1262"/>
                  </a:cubicBezTo>
                  <a:lnTo>
                    <a:pt x="310" y="334"/>
                  </a:lnTo>
                  <a:lnTo>
                    <a:pt x="1382" y="334"/>
                  </a:lnTo>
                  <a:cubicBezTo>
                    <a:pt x="1465" y="334"/>
                    <a:pt x="1536" y="274"/>
                    <a:pt x="1548" y="191"/>
                  </a:cubicBezTo>
                  <a:cubicBezTo>
                    <a:pt x="1572" y="72"/>
                    <a:pt x="1489" y="0"/>
                    <a:pt x="14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35">
              <a:extLst>
                <a:ext uri="{FF2B5EF4-FFF2-40B4-BE49-F238E27FC236}">
                  <a16:creationId xmlns:a16="http://schemas.microsoft.com/office/drawing/2014/main" id="{D9A5B30B-1E76-6C56-5AAE-D09DCA6A02E9}"/>
                </a:ext>
              </a:extLst>
            </p:cNvPr>
            <p:cNvSpPr/>
            <p:nvPr/>
          </p:nvSpPr>
          <p:spPr>
            <a:xfrm>
              <a:off x="2171825" y="3313350"/>
              <a:ext cx="8075" cy="9050"/>
            </a:xfrm>
            <a:custGeom>
              <a:avLst/>
              <a:gdLst/>
              <a:ahLst/>
              <a:cxnLst/>
              <a:rect l="l" t="t" r="r" b="b"/>
              <a:pathLst>
                <a:path w="323" h="362" extrusionOk="0">
                  <a:moveTo>
                    <a:pt x="144" y="1"/>
                  </a:moveTo>
                  <a:cubicBezTo>
                    <a:pt x="72" y="24"/>
                    <a:pt x="1" y="96"/>
                    <a:pt x="1" y="179"/>
                  </a:cubicBezTo>
                  <a:lnTo>
                    <a:pt x="1" y="203"/>
                  </a:lnTo>
                  <a:cubicBezTo>
                    <a:pt x="1" y="274"/>
                    <a:pt x="60" y="346"/>
                    <a:pt x="144" y="358"/>
                  </a:cubicBezTo>
                  <a:cubicBezTo>
                    <a:pt x="153" y="361"/>
                    <a:pt x="163" y="362"/>
                    <a:pt x="173" y="362"/>
                  </a:cubicBezTo>
                  <a:cubicBezTo>
                    <a:pt x="248" y="362"/>
                    <a:pt x="322" y="287"/>
                    <a:pt x="322" y="203"/>
                  </a:cubicBezTo>
                  <a:lnTo>
                    <a:pt x="322" y="167"/>
                  </a:lnTo>
                  <a:cubicBezTo>
                    <a:pt x="322" y="84"/>
                    <a:pt x="239" y="1"/>
                    <a:pt x="1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35">
              <a:extLst>
                <a:ext uri="{FF2B5EF4-FFF2-40B4-BE49-F238E27FC236}">
                  <a16:creationId xmlns:a16="http://schemas.microsoft.com/office/drawing/2014/main" id="{CECEDEAC-B920-D1DB-78A1-616C45C54CF6}"/>
                </a:ext>
              </a:extLst>
            </p:cNvPr>
            <p:cNvSpPr/>
            <p:nvPr/>
          </p:nvSpPr>
          <p:spPr>
            <a:xfrm>
              <a:off x="2171975" y="3313350"/>
              <a:ext cx="7775" cy="9050"/>
            </a:xfrm>
            <a:custGeom>
              <a:avLst/>
              <a:gdLst/>
              <a:ahLst/>
              <a:cxnLst/>
              <a:rect l="l" t="t" r="r" b="b"/>
              <a:pathLst>
                <a:path w="311" h="362" extrusionOk="0">
                  <a:moveTo>
                    <a:pt x="132" y="1"/>
                  </a:moveTo>
                  <a:cubicBezTo>
                    <a:pt x="60" y="24"/>
                    <a:pt x="1" y="96"/>
                    <a:pt x="1" y="179"/>
                  </a:cubicBezTo>
                  <a:lnTo>
                    <a:pt x="1" y="203"/>
                  </a:lnTo>
                  <a:cubicBezTo>
                    <a:pt x="1" y="274"/>
                    <a:pt x="60" y="346"/>
                    <a:pt x="132" y="358"/>
                  </a:cubicBezTo>
                  <a:cubicBezTo>
                    <a:pt x="143" y="361"/>
                    <a:pt x="154" y="362"/>
                    <a:pt x="165" y="362"/>
                  </a:cubicBezTo>
                  <a:cubicBezTo>
                    <a:pt x="245" y="362"/>
                    <a:pt x="310" y="287"/>
                    <a:pt x="310" y="203"/>
                  </a:cubicBezTo>
                  <a:lnTo>
                    <a:pt x="310" y="167"/>
                  </a:lnTo>
                  <a:cubicBezTo>
                    <a:pt x="310" y="84"/>
                    <a:pt x="239" y="1"/>
                    <a:pt x="1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35">
              <a:extLst>
                <a:ext uri="{FF2B5EF4-FFF2-40B4-BE49-F238E27FC236}">
                  <a16:creationId xmlns:a16="http://schemas.microsoft.com/office/drawing/2014/main" id="{923BD816-6EFC-0A6E-D285-CE9ECD3DC6C8}"/>
                </a:ext>
              </a:extLst>
            </p:cNvPr>
            <p:cNvSpPr/>
            <p:nvPr/>
          </p:nvSpPr>
          <p:spPr>
            <a:xfrm>
              <a:off x="2162150" y="3313988"/>
              <a:ext cx="27425" cy="7775"/>
            </a:xfrm>
            <a:custGeom>
              <a:avLst/>
              <a:gdLst/>
              <a:ahLst/>
              <a:cxnLst/>
              <a:rect l="l" t="t" r="r" b="b"/>
              <a:pathLst>
                <a:path w="1097" h="311" extrusionOk="0">
                  <a:moveTo>
                    <a:pt x="179" y="1"/>
                  </a:moveTo>
                  <a:cubicBezTo>
                    <a:pt x="108" y="1"/>
                    <a:pt x="37" y="60"/>
                    <a:pt x="13" y="132"/>
                  </a:cubicBezTo>
                  <a:cubicBezTo>
                    <a:pt x="1" y="227"/>
                    <a:pt x="72" y="310"/>
                    <a:pt x="179" y="310"/>
                  </a:cubicBezTo>
                  <a:lnTo>
                    <a:pt x="930" y="310"/>
                  </a:lnTo>
                  <a:cubicBezTo>
                    <a:pt x="1001" y="310"/>
                    <a:pt x="1072" y="251"/>
                    <a:pt x="1096" y="179"/>
                  </a:cubicBezTo>
                  <a:cubicBezTo>
                    <a:pt x="1096" y="84"/>
                    <a:pt x="1013" y="1"/>
                    <a:pt x="9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35">
              <a:extLst>
                <a:ext uri="{FF2B5EF4-FFF2-40B4-BE49-F238E27FC236}">
                  <a16:creationId xmlns:a16="http://schemas.microsoft.com/office/drawing/2014/main" id="{04C74FD1-97E8-6466-973F-F8A19E624D1C}"/>
                </a:ext>
              </a:extLst>
            </p:cNvPr>
            <p:cNvSpPr/>
            <p:nvPr/>
          </p:nvSpPr>
          <p:spPr>
            <a:xfrm>
              <a:off x="2162150" y="3313988"/>
              <a:ext cx="27425" cy="7775"/>
            </a:xfrm>
            <a:custGeom>
              <a:avLst/>
              <a:gdLst/>
              <a:ahLst/>
              <a:cxnLst/>
              <a:rect l="l" t="t" r="r" b="b"/>
              <a:pathLst>
                <a:path w="1097" h="311" extrusionOk="0">
                  <a:moveTo>
                    <a:pt x="179" y="1"/>
                  </a:moveTo>
                  <a:cubicBezTo>
                    <a:pt x="108" y="1"/>
                    <a:pt x="37" y="60"/>
                    <a:pt x="13" y="132"/>
                  </a:cubicBezTo>
                  <a:cubicBezTo>
                    <a:pt x="1" y="215"/>
                    <a:pt x="72" y="311"/>
                    <a:pt x="179" y="311"/>
                  </a:cubicBezTo>
                  <a:lnTo>
                    <a:pt x="930" y="311"/>
                  </a:lnTo>
                  <a:cubicBezTo>
                    <a:pt x="1001" y="311"/>
                    <a:pt x="1072" y="251"/>
                    <a:pt x="1096" y="180"/>
                  </a:cubicBezTo>
                  <a:cubicBezTo>
                    <a:pt x="1096" y="84"/>
                    <a:pt x="1013" y="1"/>
                    <a:pt x="9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35">
              <a:extLst>
                <a:ext uri="{FF2B5EF4-FFF2-40B4-BE49-F238E27FC236}">
                  <a16:creationId xmlns:a16="http://schemas.microsoft.com/office/drawing/2014/main" id="{76CE7403-F9E9-4E58-9ABC-6FFBE52E7C8D}"/>
                </a:ext>
              </a:extLst>
            </p:cNvPr>
            <p:cNvSpPr/>
            <p:nvPr/>
          </p:nvSpPr>
          <p:spPr>
            <a:xfrm>
              <a:off x="2162150" y="3314000"/>
              <a:ext cx="27425" cy="7750"/>
            </a:xfrm>
            <a:custGeom>
              <a:avLst/>
              <a:gdLst/>
              <a:ahLst/>
              <a:cxnLst/>
              <a:rect l="l" t="t" r="r" b="b"/>
              <a:pathLst>
                <a:path w="1097" h="310" extrusionOk="0">
                  <a:moveTo>
                    <a:pt x="179" y="0"/>
                  </a:moveTo>
                  <a:cubicBezTo>
                    <a:pt x="108" y="0"/>
                    <a:pt x="37" y="60"/>
                    <a:pt x="13" y="131"/>
                  </a:cubicBezTo>
                  <a:cubicBezTo>
                    <a:pt x="1" y="226"/>
                    <a:pt x="72" y="310"/>
                    <a:pt x="179" y="310"/>
                  </a:cubicBezTo>
                  <a:lnTo>
                    <a:pt x="930" y="310"/>
                  </a:lnTo>
                  <a:cubicBezTo>
                    <a:pt x="1001" y="310"/>
                    <a:pt x="1072" y="250"/>
                    <a:pt x="1096" y="179"/>
                  </a:cubicBezTo>
                  <a:cubicBezTo>
                    <a:pt x="1096" y="72"/>
                    <a:pt x="1013" y="0"/>
                    <a:pt x="9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35">
              <a:extLst>
                <a:ext uri="{FF2B5EF4-FFF2-40B4-BE49-F238E27FC236}">
                  <a16:creationId xmlns:a16="http://schemas.microsoft.com/office/drawing/2014/main" id="{42C2727A-3FD8-23BB-F6EC-C0A912B93805}"/>
                </a:ext>
              </a:extLst>
            </p:cNvPr>
            <p:cNvSpPr/>
            <p:nvPr/>
          </p:nvSpPr>
          <p:spPr>
            <a:xfrm>
              <a:off x="2171975" y="3313338"/>
              <a:ext cx="7775" cy="9075"/>
            </a:xfrm>
            <a:custGeom>
              <a:avLst/>
              <a:gdLst/>
              <a:ahLst/>
              <a:cxnLst/>
              <a:rect l="l" t="t" r="r" b="b"/>
              <a:pathLst>
                <a:path w="311" h="363" extrusionOk="0">
                  <a:moveTo>
                    <a:pt x="132" y="1"/>
                  </a:moveTo>
                  <a:cubicBezTo>
                    <a:pt x="60" y="36"/>
                    <a:pt x="1" y="108"/>
                    <a:pt x="1" y="179"/>
                  </a:cubicBezTo>
                  <a:lnTo>
                    <a:pt x="1" y="203"/>
                  </a:lnTo>
                  <a:cubicBezTo>
                    <a:pt x="1" y="275"/>
                    <a:pt x="60" y="346"/>
                    <a:pt x="132" y="358"/>
                  </a:cubicBezTo>
                  <a:cubicBezTo>
                    <a:pt x="141" y="361"/>
                    <a:pt x="151" y="362"/>
                    <a:pt x="161" y="362"/>
                  </a:cubicBezTo>
                  <a:cubicBezTo>
                    <a:pt x="236" y="362"/>
                    <a:pt x="310" y="287"/>
                    <a:pt x="310" y="203"/>
                  </a:cubicBezTo>
                  <a:lnTo>
                    <a:pt x="310" y="167"/>
                  </a:lnTo>
                  <a:cubicBezTo>
                    <a:pt x="310" y="84"/>
                    <a:pt x="239" y="1"/>
                    <a:pt x="1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35">
              <a:extLst>
                <a:ext uri="{FF2B5EF4-FFF2-40B4-BE49-F238E27FC236}">
                  <a16:creationId xmlns:a16="http://schemas.microsoft.com/office/drawing/2014/main" id="{257CA511-B606-D668-913B-40CCEF228C45}"/>
                </a:ext>
              </a:extLst>
            </p:cNvPr>
            <p:cNvSpPr/>
            <p:nvPr/>
          </p:nvSpPr>
          <p:spPr>
            <a:xfrm>
              <a:off x="2171975" y="3313338"/>
              <a:ext cx="7775" cy="9075"/>
            </a:xfrm>
            <a:custGeom>
              <a:avLst/>
              <a:gdLst/>
              <a:ahLst/>
              <a:cxnLst/>
              <a:rect l="l" t="t" r="r" b="b"/>
              <a:pathLst>
                <a:path w="311" h="363" extrusionOk="0">
                  <a:moveTo>
                    <a:pt x="132" y="1"/>
                  </a:moveTo>
                  <a:cubicBezTo>
                    <a:pt x="60" y="36"/>
                    <a:pt x="1" y="108"/>
                    <a:pt x="1" y="179"/>
                  </a:cubicBezTo>
                  <a:lnTo>
                    <a:pt x="1" y="203"/>
                  </a:lnTo>
                  <a:cubicBezTo>
                    <a:pt x="1" y="275"/>
                    <a:pt x="60" y="346"/>
                    <a:pt x="132" y="358"/>
                  </a:cubicBezTo>
                  <a:cubicBezTo>
                    <a:pt x="143" y="361"/>
                    <a:pt x="154" y="362"/>
                    <a:pt x="164" y="362"/>
                  </a:cubicBezTo>
                  <a:cubicBezTo>
                    <a:pt x="245" y="362"/>
                    <a:pt x="310" y="287"/>
                    <a:pt x="310" y="203"/>
                  </a:cubicBezTo>
                  <a:lnTo>
                    <a:pt x="310" y="167"/>
                  </a:lnTo>
                  <a:cubicBezTo>
                    <a:pt x="310" y="84"/>
                    <a:pt x="239" y="1"/>
                    <a:pt x="1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35">
              <a:extLst>
                <a:ext uri="{FF2B5EF4-FFF2-40B4-BE49-F238E27FC236}">
                  <a16:creationId xmlns:a16="http://schemas.microsoft.com/office/drawing/2014/main" id="{E84C1038-A382-5ACC-0A98-5C393A10690F}"/>
                </a:ext>
              </a:extLst>
            </p:cNvPr>
            <p:cNvSpPr/>
            <p:nvPr/>
          </p:nvSpPr>
          <p:spPr>
            <a:xfrm>
              <a:off x="2162000" y="3313988"/>
              <a:ext cx="27725" cy="7775"/>
            </a:xfrm>
            <a:custGeom>
              <a:avLst/>
              <a:gdLst/>
              <a:ahLst/>
              <a:cxnLst/>
              <a:rect l="l" t="t" r="r" b="b"/>
              <a:pathLst>
                <a:path w="1109" h="311" extrusionOk="0">
                  <a:moveTo>
                    <a:pt x="179" y="1"/>
                  </a:moveTo>
                  <a:cubicBezTo>
                    <a:pt x="108" y="1"/>
                    <a:pt x="36" y="60"/>
                    <a:pt x="13" y="132"/>
                  </a:cubicBezTo>
                  <a:cubicBezTo>
                    <a:pt x="1" y="227"/>
                    <a:pt x="72" y="310"/>
                    <a:pt x="179" y="310"/>
                  </a:cubicBezTo>
                  <a:lnTo>
                    <a:pt x="929" y="310"/>
                  </a:lnTo>
                  <a:cubicBezTo>
                    <a:pt x="1001" y="310"/>
                    <a:pt x="1072" y="251"/>
                    <a:pt x="1084" y="179"/>
                  </a:cubicBezTo>
                  <a:cubicBezTo>
                    <a:pt x="1108" y="72"/>
                    <a:pt x="1025" y="1"/>
                    <a:pt x="9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35">
              <a:extLst>
                <a:ext uri="{FF2B5EF4-FFF2-40B4-BE49-F238E27FC236}">
                  <a16:creationId xmlns:a16="http://schemas.microsoft.com/office/drawing/2014/main" id="{F0B4F1F7-E148-3C6B-536E-65F5819AFEBC}"/>
                </a:ext>
              </a:extLst>
            </p:cNvPr>
            <p:cNvSpPr/>
            <p:nvPr/>
          </p:nvSpPr>
          <p:spPr>
            <a:xfrm>
              <a:off x="2162000" y="3313988"/>
              <a:ext cx="27725" cy="7775"/>
            </a:xfrm>
            <a:custGeom>
              <a:avLst/>
              <a:gdLst/>
              <a:ahLst/>
              <a:cxnLst/>
              <a:rect l="l" t="t" r="r" b="b"/>
              <a:pathLst>
                <a:path w="1109" h="311" extrusionOk="0">
                  <a:moveTo>
                    <a:pt x="179" y="1"/>
                  </a:moveTo>
                  <a:cubicBezTo>
                    <a:pt x="108" y="1"/>
                    <a:pt x="36" y="61"/>
                    <a:pt x="13" y="132"/>
                  </a:cubicBezTo>
                  <a:cubicBezTo>
                    <a:pt x="1" y="227"/>
                    <a:pt x="72" y="311"/>
                    <a:pt x="179" y="311"/>
                  </a:cubicBezTo>
                  <a:lnTo>
                    <a:pt x="929" y="311"/>
                  </a:lnTo>
                  <a:cubicBezTo>
                    <a:pt x="1001" y="311"/>
                    <a:pt x="1072" y="251"/>
                    <a:pt x="1084" y="180"/>
                  </a:cubicBezTo>
                  <a:cubicBezTo>
                    <a:pt x="1108" y="72"/>
                    <a:pt x="1025" y="1"/>
                    <a:pt x="9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35">
              <a:extLst>
                <a:ext uri="{FF2B5EF4-FFF2-40B4-BE49-F238E27FC236}">
                  <a16:creationId xmlns:a16="http://schemas.microsoft.com/office/drawing/2014/main" id="{5B266085-ABC8-6B5B-8CB0-BE8B246B8E21}"/>
                </a:ext>
              </a:extLst>
            </p:cNvPr>
            <p:cNvSpPr/>
            <p:nvPr/>
          </p:nvSpPr>
          <p:spPr>
            <a:xfrm>
              <a:off x="2162000" y="3314000"/>
              <a:ext cx="27725" cy="7750"/>
            </a:xfrm>
            <a:custGeom>
              <a:avLst/>
              <a:gdLst/>
              <a:ahLst/>
              <a:cxnLst/>
              <a:rect l="l" t="t" r="r" b="b"/>
              <a:pathLst>
                <a:path w="1109" h="310" extrusionOk="0">
                  <a:moveTo>
                    <a:pt x="179" y="0"/>
                  </a:moveTo>
                  <a:cubicBezTo>
                    <a:pt x="108" y="0"/>
                    <a:pt x="36" y="60"/>
                    <a:pt x="13" y="131"/>
                  </a:cubicBezTo>
                  <a:cubicBezTo>
                    <a:pt x="1" y="226"/>
                    <a:pt x="72" y="310"/>
                    <a:pt x="179" y="310"/>
                  </a:cubicBezTo>
                  <a:lnTo>
                    <a:pt x="929" y="310"/>
                  </a:lnTo>
                  <a:cubicBezTo>
                    <a:pt x="1001" y="310"/>
                    <a:pt x="1072" y="250"/>
                    <a:pt x="1084" y="179"/>
                  </a:cubicBezTo>
                  <a:cubicBezTo>
                    <a:pt x="1108" y="72"/>
                    <a:pt x="1025" y="0"/>
                    <a:pt x="9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1" name="Google Shape;1391;p35">
            <a:extLst>
              <a:ext uri="{FF2B5EF4-FFF2-40B4-BE49-F238E27FC236}">
                <a16:creationId xmlns:a16="http://schemas.microsoft.com/office/drawing/2014/main" id="{2DDEF77C-CFC9-C2ED-78FB-152930DF74B7}"/>
              </a:ext>
            </a:extLst>
          </p:cNvPr>
          <p:cNvGrpSpPr/>
          <p:nvPr/>
        </p:nvGrpSpPr>
        <p:grpSpPr>
          <a:xfrm>
            <a:off x="2994278" y="1220019"/>
            <a:ext cx="397295" cy="371626"/>
            <a:chOff x="2561613" y="3196725"/>
            <a:chExt cx="272400" cy="254800"/>
          </a:xfrm>
        </p:grpSpPr>
        <p:sp>
          <p:nvSpPr>
            <p:cNvPr id="1392" name="Google Shape;1392;p35">
              <a:extLst>
                <a:ext uri="{FF2B5EF4-FFF2-40B4-BE49-F238E27FC236}">
                  <a16:creationId xmlns:a16="http://schemas.microsoft.com/office/drawing/2014/main" id="{5E0CF5D0-A856-2642-0B42-4C2C0B59B685}"/>
                </a:ext>
              </a:extLst>
            </p:cNvPr>
            <p:cNvSpPr/>
            <p:nvPr/>
          </p:nvSpPr>
          <p:spPr>
            <a:xfrm>
              <a:off x="2561613" y="3196725"/>
              <a:ext cx="244700" cy="211950"/>
            </a:xfrm>
            <a:custGeom>
              <a:avLst/>
              <a:gdLst/>
              <a:ahLst/>
              <a:cxnLst/>
              <a:rect l="l" t="t" r="r" b="b"/>
              <a:pathLst>
                <a:path w="9788" h="8478" extrusionOk="0">
                  <a:moveTo>
                    <a:pt x="9252" y="322"/>
                  </a:moveTo>
                  <a:cubicBezTo>
                    <a:pt x="9371" y="322"/>
                    <a:pt x="9478" y="417"/>
                    <a:pt x="9478" y="536"/>
                  </a:cubicBezTo>
                  <a:lnTo>
                    <a:pt x="9478" y="1429"/>
                  </a:lnTo>
                  <a:lnTo>
                    <a:pt x="311" y="1429"/>
                  </a:lnTo>
                  <a:lnTo>
                    <a:pt x="311" y="536"/>
                  </a:lnTo>
                  <a:cubicBezTo>
                    <a:pt x="311" y="417"/>
                    <a:pt x="418" y="322"/>
                    <a:pt x="537" y="322"/>
                  </a:cubicBezTo>
                  <a:close/>
                  <a:moveTo>
                    <a:pt x="537" y="0"/>
                  </a:moveTo>
                  <a:cubicBezTo>
                    <a:pt x="239" y="0"/>
                    <a:pt x="1" y="238"/>
                    <a:pt x="1" y="536"/>
                  </a:cubicBezTo>
                  <a:lnTo>
                    <a:pt x="1" y="8311"/>
                  </a:lnTo>
                  <a:cubicBezTo>
                    <a:pt x="1" y="8394"/>
                    <a:pt x="72" y="8477"/>
                    <a:pt x="156" y="8477"/>
                  </a:cubicBezTo>
                  <a:lnTo>
                    <a:pt x="1739" y="8477"/>
                  </a:lnTo>
                  <a:cubicBezTo>
                    <a:pt x="1763" y="8477"/>
                    <a:pt x="1787" y="8454"/>
                    <a:pt x="1799" y="8442"/>
                  </a:cubicBezTo>
                  <a:cubicBezTo>
                    <a:pt x="1918" y="8311"/>
                    <a:pt x="1823" y="8156"/>
                    <a:pt x="1692" y="8156"/>
                  </a:cubicBezTo>
                  <a:lnTo>
                    <a:pt x="322" y="8156"/>
                  </a:lnTo>
                  <a:cubicBezTo>
                    <a:pt x="311" y="8156"/>
                    <a:pt x="311" y="8156"/>
                    <a:pt x="311" y="8144"/>
                  </a:cubicBezTo>
                  <a:lnTo>
                    <a:pt x="311" y="1750"/>
                  </a:lnTo>
                  <a:lnTo>
                    <a:pt x="9478" y="1750"/>
                  </a:lnTo>
                  <a:lnTo>
                    <a:pt x="9478" y="2465"/>
                  </a:lnTo>
                  <a:cubicBezTo>
                    <a:pt x="9478" y="2536"/>
                    <a:pt x="9538" y="2608"/>
                    <a:pt x="9609" y="2620"/>
                  </a:cubicBezTo>
                  <a:cubicBezTo>
                    <a:pt x="9620" y="2622"/>
                    <a:pt x="9631" y="2624"/>
                    <a:pt x="9642" y="2624"/>
                  </a:cubicBezTo>
                  <a:cubicBezTo>
                    <a:pt x="9723" y="2624"/>
                    <a:pt x="9788" y="2549"/>
                    <a:pt x="9788" y="2465"/>
                  </a:cubicBezTo>
                  <a:lnTo>
                    <a:pt x="9788" y="536"/>
                  </a:lnTo>
                  <a:cubicBezTo>
                    <a:pt x="9788" y="238"/>
                    <a:pt x="9550" y="0"/>
                    <a:pt x="92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35">
              <a:extLst>
                <a:ext uri="{FF2B5EF4-FFF2-40B4-BE49-F238E27FC236}">
                  <a16:creationId xmlns:a16="http://schemas.microsoft.com/office/drawing/2014/main" id="{512BE167-43BB-4DE7-D444-8011DE0E8135}"/>
                </a:ext>
              </a:extLst>
            </p:cNvPr>
            <p:cNvSpPr/>
            <p:nvPr/>
          </p:nvSpPr>
          <p:spPr>
            <a:xfrm>
              <a:off x="2592588" y="3215175"/>
              <a:ext cx="136350" cy="7750"/>
            </a:xfrm>
            <a:custGeom>
              <a:avLst/>
              <a:gdLst/>
              <a:ahLst/>
              <a:cxnLst/>
              <a:rect l="l" t="t" r="r" b="b"/>
              <a:pathLst>
                <a:path w="5454" h="310" extrusionOk="0">
                  <a:moveTo>
                    <a:pt x="191" y="0"/>
                  </a:moveTo>
                  <a:cubicBezTo>
                    <a:pt x="107" y="0"/>
                    <a:pt x="36" y="60"/>
                    <a:pt x="24" y="131"/>
                  </a:cubicBezTo>
                  <a:cubicBezTo>
                    <a:pt x="0" y="215"/>
                    <a:pt x="84" y="310"/>
                    <a:pt x="191" y="310"/>
                  </a:cubicBezTo>
                  <a:lnTo>
                    <a:pt x="5287" y="310"/>
                  </a:lnTo>
                  <a:cubicBezTo>
                    <a:pt x="5370" y="310"/>
                    <a:pt x="5441" y="250"/>
                    <a:pt x="5453" y="179"/>
                  </a:cubicBezTo>
                  <a:cubicBezTo>
                    <a:pt x="5453" y="84"/>
                    <a:pt x="5382" y="0"/>
                    <a:pt x="52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35">
              <a:extLst>
                <a:ext uri="{FF2B5EF4-FFF2-40B4-BE49-F238E27FC236}">
                  <a16:creationId xmlns:a16="http://schemas.microsoft.com/office/drawing/2014/main" id="{6D0F0BDA-8C7A-47E5-8892-11B0F3061CA4}"/>
                </a:ext>
              </a:extLst>
            </p:cNvPr>
            <p:cNvSpPr/>
            <p:nvPr/>
          </p:nvSpPr>
          <p:spPr>
            <a:xfrm>
              <a:off x="2738138" y="3213975"/>
              <a:ext cx="7750" cy="9000"/>
            </a:xfrm>
            <a:custGeom>
              <a:avLst/>
              <a:gdLst/>
              <a:ahLst/>
              <a:cxnLst/>
              <a:rect l="l" t="t" r="r" b="b"/>
              <a:pathLst>
                <a:path w="310" h="360" extrusionOk="0">
                  <a:moveTo>
                    <a:pt x="131" y="1"/>
                  </a:moveTo>
                  <a:cubicBezTo>
                    <a:pt x="60" y="25"/>
                    <a:pt x="0" y="108"/>
                    <a:pt x="0" y="179"/>
                  </a:cubicBezTo>
                  <a:cubicBezTo>
                    <a:pt x="0" y="263"/>
                    <a:pt x="60" y="346"/>
                    <a:pt x="131" y="358"/>
                  </a:cubicBezTo>
                  <a:cubicBezTo>
                    <a:pt x="138" y="359"/>
                    <a:pt x="145" y="359"/>
                    <a:pt x="152" y="359"/>
                  </a:cubicBezTo>
                  <a:cubicBezTo>
                    <a:pt x="238" y="359"/>
                    <a:pt x="310" y="291"/>
                    <a:pt x="310" y="191"/>
                  </a:cubicBezTo>
                  <a:lnTo>
                    <a:pt x="310" y="167"/>
                  </a:lnTo>
                  <a:cubicBezTo>
                    <a:pt x="310" y="72"/>
                    <a:pt x="238" y="1"/>
                    <a:pt x="1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35">
              <a:extLst>
                <a:ext uri="{FF2B5EF4-FFF2-40B4-BE49-F238E27FC236}">
                  <a16:creationId xmlns:a16="http://schemas.microsoft.com/office/drawing/2014/main" id="{2C7008F1-D7D1-53F4-8D43-5CC055A606A0}"/>
                </a:ext>
              </a:extLst>
            </p:cNvPr>
            <p:cNvSpPr/>
            <p:nvPr/>
          </p:nvSpPr>
          <p:spPr>
            <a:xfrm>
              <a:off x="2752413" y="3213975"/>
              <a:ext cx="7775" cy="9000"/>
            </a:xfrm>
            <a:custGeom>
              <a:avLst/>
              <a:gdLst/>
              <a:ahLst/>
              <a:cxnLst/>
              <a:rect l="l" t="t" r="r" b="b"/>
              <a:pathLst>
                <a:path w="311" h="360" extrusionOk="0">
                  <a:moveTo>
                    <a:pt x="132" y="1"/>
                  </a:moveTo>
                  <a:cubicBezTo>
                    <a:pt x="60" y="25"/>
                    <a:pt x="1" y="108"/>
                    <a:pt x="1" y="179"/>
                  </a:cubicBezTo>
                  <a:cubicBezTo>
                    <a:pt x="1" y="263"/>
                    <a:pt x="60" y="346"/>
                    <a:pt x="132" y="358"/>
                  </a:cubicBezTo>
                  <a:cubicBezTo>
                    <a:pt x="139" y="359"/>
                    <a:pt x="146" y="359"/>
                    <a:pt x="152" y="359"/>
                  </a:cubicBezTo>
                  <a:cubicBezTo>
                    <a:pt x="239" y="359"/>
                    <a:pt x="310" y="291"/>
                    <a:pt x="310" y="191"/>
                  </a:cubicBezTo>
                  <a:lnTo>
                    <a:pt x="310" y="167"/>
                  </a:lnTo>
                  <a:cubicBezTo>
                    <a:pt x="310" y="72"/>
                    <a:pt x="239" y="1"/>
                    <a:pt x="1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35">
              <a:extLst>
                <a:ext uri="{FF2B5EF4-FFF2-40B4-BE49-F238E27FC236}">
                  <a16:creationId xmlns:a16="http://schemas.microsoft.com/office/drawing/2014/main" id="{B86DAF87-5BB2-AD2F-D154-294FC3884D5B}"/>
                </a:ext>
              </a:extLst>
            </p:cNvPr>
            <p:cNvSpPr/>
            <p:nvPr/>
          </p:nvSpPr>
          <p:spPr>
            <a:xfrm>
              <a:off x="2767013" y="3213975"/>
              <a:ext cx="7750" cy="9000"/>
            </a:xfrm>
            <a:custGeom>
              <a:avLst/>
              <a:gdLst/>
              <a:ahLst/>
              <a:cxnLst/>
              <a:rect l="l" t="t" r="r" b="b"/>
              <a:pathLst>
                <a:path w="310" h="360" extrusionOk="0">
                  <a:moveTo>
                    <a:pt x="131" y="1"/>
                  </a:moveTo>
                  <a:cubicBezTo>
                    <a:pt x="60" y="25"/>
                    <a:pt x="0" y="108"/>
                    <a:pt x="0" y="179"/>
                  </a:cubicBezTo>
                  <a:cubicBezTo>
                    <a:pt x="0" y="263"/>
                    <a:pt x="60" y="346"/>
                    <a:pt x="131" y="358"/>
                  </a:cubicBezTo>
                  <a:cubicBezTo>
                    <a:pt x="137" y="359"/>
                    <a:pt x="143" y="359"/>
                    <a:pt x="150" y="359"/>
                  </a:cubicBezTo>
                  <a:cubicBezTo>
                    <a:pt x="228" y="359"/>
                    <a:pt x="310" y="291"/>
                    <a:pt x="310" y="191"/>
                  </a:cubicBezTo>
                  <a:lnTo>
                    <a:pt x="310" y="167"/>
                  </a:lnTo>
                  <a:cubicBezTo>
                    <a:pt x="310" y="72"/>
                    <a:pt x="238" y="1"/>
                    <a:pt x="1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35">
              <a:extLst>
                <a:ext uri="{FF2B5EF4-FFF2-40B4-BE49-F238E27FC236}">
                  <a16:creationId xmlns:a16="http://schemas.microsoft.com/office/drawing/2014/main" id="{6E3D30F2-B35E-BC64-EFB3-4B6912EFB20A}"/>
                </a:ext>
              </a:extLst>
            </p:cNvPr>
            <p:cNvSpPr/>
            <p:nvPr/>
          </p:nvSpPr>
          <p:spPr>
            <a:xfrm>
              <a:off x="2616088" y="3270425"/>
              <a:ext cx="217925" cy="181100"/>
            </a:xfrm>
            <a:custGeom>
              <a:avLst/>
              <a:gdLst/>
              <a:ahLst/>
              <a:cxnLst/>
              <a:rect l="l" t="t" r="r" b="b"/>
              <a:pathLst>
                <a:path w="8717" h="7244" extrusionOk="0">
                  <a:moveTo>
                    <a:pt x="4945" y="301"/>
                  </a:moveTo>
                  <a:cubicBezTo>
                    <a:pt x="5571" y="301"/>
                    <a:pt x="6073" y="812"/>
                    <a:pt x="6073" y="1434"/>
                  </a:cubicBezTo>
                  <a:cubicBezTo>
                    <a:pt x="6061" y="1565"/>
                    <a:pt x="6049" y="1672"/>
                    <a:pt x="6013" y="1791"/>
                  </a:cubicBezTo>
                  <a:cubicBezTo>
                    <a:pt x="5926" y="1786"/>
                    <a:pt x="5839" y="1784"/>
                    <a:pt x="5752" y="1784"/>
                  </a:cubicBezTo>
                  <a:cubicBezTo>
                    <a:pt x="5601" y="1784"/>
                    <a:pt x="5450" y="1792"/>
                    <a:pt x="5299" y="1815"/>
                  </a:cubicBezTo>
                  <a:cubicBezTo>
                    <a:pt x="5216" y="1838"/>
                    <a:pt x="5120" y="1898"/>
                    <a:pt x="5085" y="1969"/>
                  </a:cubicBezTo>
                  <a:cubicBezTo>
                    <a:pt x="5037" y="2041"/>
                    <a:pt x="5001" y="2148"/>
                    <a:pt x="5037" y="2231"/>
                  </a:cubicBezTo>
                  <a:lnTo>
                    <a:pt x="5109" y="2565"/>
                  </a:lnTo>
                  <a:cubicBezTo>
                    <a:pt x="5055" y="2571"/>
                    <a:pt x="4998" y="2574"/>
                    <a:pt x="4943" y="2574"/>
                  </a:cubicBezTo>
                  <a:cubicBezTo>
                    <a:pt x="4888" y="2574"/>
                    <a:pt x="4835" y="2571"/>
                    <a:pt x="4787" y="2565"/>
                  </a:cubicBezTo>
                  <a:lnTo>
                    <a:pt x="4870" y="2231"/>
                  </a:lnTo>
                  <a:lnTo>
                    <a:pt x="4870" y="2136"/>
                  </a:lnTo>
                  <a:cubicBezTo>
                    <a:pt x="4870" y="2077"/>
                    <a:pt x="4859" y="2017"/>
                    <a:pt x="4823" y="1969"/>
                  </a:cubicBezTo>
                  <a:cubicBezTo>
                    <a:pt x="4787" y="1898"/>
                    <a:pt x="4692" y="1838"/>
                    <a:pt x="4609" y="1815"/>
                  </a:cubicBezTo>
                  <a:cubicBezTo>
                    <a:pt x="4453" y="1791"/>
                    <a:pt x="4288" y="1773"/>
                    <a:pt x="4126" y="1773"/>
                  </a:cubicBezTo>
                  <a:cubicBezTo>
                    <a:pt x="4039" y="1773"/>
                    <a:pt x="3953" y="1778"/>
                    <a:pt x="3870" y="1791"/>
                  </a:cubicBezTo>
                  <a:cubicBezTo>
                    <a:pt x="3847" y="1684"/>
                    <a:pt x="3835" y="1577"/>
                    <a:pt x="3811" y="1457"/>
                  </a:cubicBezTo>
                  <a:cubicBezTo>
                    <a:pt x="3799" y="850"/>
                    <a:pt x="4287" y="326"/>
                    <a:pt x="4882" y="303"/>
                  </a:cubicBezTo>
                  <a:cubicBezTo>
                    <a:pt x="4904" y="301"/>
                    <a:pt x="4925" y="301"/>
                    <a:pt x="4945" y="301"/>
                  </a:cubicBezTo>
                  <a:close/>
                  <a:moveTo>
                    <a:pt x="5192" y="2874"/>
                  </a:moveTo>
                  <a:lnTo>
                    <a:pt x="5478" y="4041"/>
                  </a:lnTo>
                  <a:cubicBezTo>
                    <a:pt x="5299" y="4113"/>
                    <a:pt x="5120" y="4136"/>
                    <a:pt x="4942" y="4136"/>
                  </a:cubicBezTo>
                  <a:cubicBezTo>
                    <a:pt x="4763" y="4136"/>
                    <a:pt x="4585" y="4113"/>
                    <a:pt x="4406" y="4041"/>
                  </a:cubicBezTo>
                  <a:lnTo>
                    <a:pt x="4704" y="2874"/>
                  </a:lnTo>
                  <a:cubicBezTo>
                    <a:pt x="4775" y="2886"/>
                    <a:pt x="4859" y="2886"/>
                    <a:pt x="4942" y="2886"/>
                  </a:cubicBezTo>
                  <a:cubicBezTo>
                    <a:pt x="5037" y="2886"/>
                    <a:pt x="5109" y="2886"/>
                    <a:pt x="5192" y="2874"/>
                  </a:cubicBezTo>
                  <a:close/>
                  <a:moveTo>
                    <a:pt x="5561" y="4351"/>
                  </a:moveTo>
                  <a:lnTo>
                    <a:pt x="5752" y="5136"/>
                  </a:lnTo>
                  <a:cubicBezTo>
                    <a:pt x="5513" y="5303"/>
                    <a:pt x="5228" y="5387"/>
                    <a:pt x="4942" y="5387"/>
                  </a:cubicBezTo>
                  <a:cubicBezTo>
                    <a:pt x="4668" y="5387"/>
                    <a:pt x="4382" y="5303"/>
                    <a:pt x="4144" y="5136"/>
                  </a:cubicBezTo>
                  <a:lnTo>
                    <a:pt x="4335" y="4351"/>
                  </a:lnTo>
                  <a:cubicBezTo>
                    <a:pt x="4525" y="4422"/>
                    <a:pt x="4739" y="4458"/>
                    <a:pt x="4942" y="4458"/>
                  </a:cubicBezTo>
                  <a:cubicBezTo>
                    <a:pt x="5156" y="4458"/>
                    <a:pt x="5359" y="4422"/>
                    <a:pt x="5561" y="4351"/>
                  </a:cubicBezTo>
                  <a:close/>
                  <a:moveTo>
                    <a:pt x="5823" y="5470"/>
                  </a:moveTo>
                  <a:lnTo>
                    <a:pt x="5918" y="5827"/>
                  </a:lnTo>
                  <a:cubicBezTo>
                    <a:pt x="5632" y="6160"/>
                    <a:pt x="5287" y="6339"/>
                    <a:pt x="4930" y="6339"/>
                  </a:cubicBezTo>
                  <a:cubicBezTo>
                    <a:pt x="4573" y="6339"/>
                    <a:pt x="4228" y="6160"/>
                    <a:pt x="3954" y="5827"/>
                  </a:cubicBezTo>
                  <a:lnTo>
                    <a:pt x="4037" y="5470"/>
                  </a:lnTo>
                  <a:cubicBezTo>
                    <a:pt x="4311" y="5625"/>
                    <a:pt x="4620" y="5708"/>
                    <a:pt x="4930" y="5708"/>
                  </a:cubicBezTo>
                  <a:cubicBezTo>
                    <a:pt x="5240" y="5708"/>
                    <a:pt x="5537" y="5613"/>
                    <a:pt x="5823" y="5470"/>
                  </a:cubicBezTo>
                  <a:close/>
                  <a:moveTo>
                    <a:pt x="4097" y="2088"/>
                  </a:moveTo>
                  <a:cubicBezTo>
                    <a:pt x="4228" y="2088"/>
                    <a:pt x="4382" y="2100"/>
                    <a:pt x="4513" y="2112"/>
                  </a:cubicBezTo>
                  <a:cubicBezTo>
                    <a:pt x="4525" y="2112"/>
                    <a:pt x="4525" y="2112"/>
                    <a:pt x="4525" y="2136"/>
                  </a:cubicBezTo>
                  <a:lnTo>
                    <a:pt x="4525" y="2148"/>
                  </a:lnTo>
                  <a:lnTo>
                    <a:pt x="4037" y="4077"/>
                  </a:lnTo>
                  <a:lnTo>
                    <a:pt x="3358" y="6922"/>
                  </a:lnTo>
                  <a:cubicBezTo>
                    <a:pt x="3358" y="6922"/>
                    <a:pt x="3358" y="6934"/>
                    <a:pt x="3335" y="6934"/>
                  </a:cubicBezTo>
                  <a:lnTo>
                    <a:pt x="3323" y="6934"/>
                  </a:lnTo>
                  <a:cubicBezTo>
                    <a:pt x="2084" y="6541"/>
                    <a:pt x="1370" y="5232"/>
                    <a:pt x="1691" y="3982"/>
                  </a:cubicBezTo>
                  <a:cubicBezTo>
                    <a:pt x="1965" y="2862"/>
                    <a:pt x="2977" y="2088"/>
                    <a:pt x="4097" y="2088"/>
                  </a:cubicBezTo>
                  <a:close/>
                  <a:moveTo>
                    <a:pt x="7445" y="1"/>
                  </a:moveTo>
                  <a:cubicBezTo>
                    <a:pt x="7364" y="1"/>
                    <a:pt x="7299" y="77"/>
                    <a:pt x="7299" y="172"/>
                  </a:cubicBezTo>
                  <a:lnTo>
                    <a:pt x="7299" y="2231"/>
                  </a:lnTo>
                  <a:cubicBezTo>
                    <a:pt x="7002" y="2041"/>
                    <a:pt x="6668" y="1910"/>
                    <a:pt x="6335" y="1827"/>
                  </a:cubicBezTo>
                  <a:cubicBezTo>
                    <a:pt x="6359" y="1696"/>
                    <a:pt x="6394" y="1577"/>
                    <a:pt x="6394" y="1446"/>
                  </a:cubicBezTo>
                  <a:cubicBezTo>
                    <a:pt x="6394" y="672"/>
                    <a:pt x="5763" y="29"/>
                    <a:pt x="4990" y="5"/>
                  </a:cubicBezTo>
                  <a:cubicBezTo>
                    <a:pt x="4968" y="4"/>
                    <a:pt x="4947" y="4"/>
                    <a:pt x="4925" y="4"/>
                  </a:cubicBezTo>
                  <a:cubicBezTo>
                    <a:pt x="4133" y="4"/>
                    <a:pt x="3489" y="645"/>
                    <a:pt x="3489" y="1446"/>
                  </a:cubicBezTo>
                  <a:cubicBezTo>
                    <a:pt x="3489" y="1577"/>
                    <a:pt x="3501" y="1707"/>
                    <a:pt x="3549" y="1827"/>
                  </a:cubicBezTo>
                  <a:cubicBezTo>
                    <a:pt x="3204" y="1910"/>
                    <a:pt x="2894" y="2041"/>
                    <a:pt x="2596" y="2219"/>
                  </a:cubicBezTo>
                  <a:cubicBezTo>
                    <a:pt x="2001" y="2612"/>
                    <a:pt x="1572" y="3208"/>
                    <a:pt x="1406" y="3886"/>
                  </a:cubicBezTo>
                  <a:cubicBezTo>
                    <a:pt x="1299" y="4315"/>
                    <a:pt x="1287" y="4767"/>
                    <a:pt x="1394" y="5196"/>
                  </a:cubicBezTo>
                  <a:lnTo>
                    <a:pt x="179" y="5196"/>
                  </a:lnTo>
                  <a:cubicBezTo>
                    <a:pt x="108" y="5196"/>
                    <a:pt x="37" y="5256"/>
                    <a:pt x="25" y="5327"/>
                  </a:cubicBezTo>
                  <a:cubicBezTo>
                    <a:pt x="1" y="5422"/>
                    <a:pt x="84" y="5506"/>
                    <a:pt x="179" y="5506"/>
                  </a:cubicBezTo>
                  <a:lnTo>
                    <a:pt x="1489" y="5506"/>
                  </a:lnTo>
                  <a:cubicBezTo>
                    <a:pt x="1537" y="5637"/>
                    <a:pt x="1608" y="5791"/>
                    <a:pt x="1691" y="5922"/>
                  </a:cubicBezTo>
                  <a:cubicBezTo>
                    <a:pt x="2025" y="6553"/>
                    <a:pt x="2596" y="7006"/>
                    <a:pt x="3263" y="7232"/>
                  </a:cubicBezTo>
                  <a:cubicBezTo>
                    <a:pt x="3299" y="7244"/>
                    <a:pt x="3335" y="7244"/>
                    <a:pt x="3370" y="7244"/>
                  </a:cubicBezTo>
                  <a:cubicBezTo>
                    <a:pt x="3430" y="7244"/>
                    <a:pt x="3489" y="7232"/>
                    <a:pt x="3537" y="7208"/>
                  </a:cubicBezTo>
                  <a:cubicBezTo>
                    <a:pt x="3620" y="7161"/>
                    <a:pt x="3680" y="7089"/>
                    <a:pt x="3692" y="6994"/>
                  </a:cubicBezTo>
                  <a:lnTo>
                    <a:pt x="3906" y="6184"/>
                  </a:lnTo>
                  <a:cubicBezTo>
                    <a:pt x="4216" y="6482"/>
                    <a:pt x="4585" y="6637"/>
                    <a:pt x="4978" y="6637"/>
                  </a:cubicBezTo>
                  <a:cubicBezTo>
                    <a:pt x="5359" y="6637"/>
                    <a:pt x="5740" y="6482"/>
                    <a:pt x="6049" y="6184"/>
                  </a:cubicBezTo>
                  <a:lnTo>
                    <a:pt x="6252" y="6994"/>
                  </a:lnTo>
                  <a:cubicBezTo>
                    <a:pt x="6287" y="7089"/>
                    <a:pt x="6347" y="7161"/>
                    <a:pt x="6418" y="7208"/>
                  </a:cubicBezTo>
                  <a:cubicBezTo>
                    <a:pt x="6466" y="7232"/>
                    <a:pt x="6525" y="7244"/>
                    <a:pt x="6585" y="7244"/>
                  </a:cubicBezTo>
                  <a:cubicBezTo>
                    <a:pt x="6609" y="7244"/>
                    <a:pt x="6656" y="7244"/>
                    <a:pt x="6692" y="7232"/>
                  </a:cubicBezTo>
                  <a:cubicBezTo>
                    <a:pt x="6942" y="7149"/>
                    <a:pt x="7192" y="7030"/>
                    <a:pt x="7418" y="6863"/>
                  </a:cubicBezTo>
                  <a:cubicBezTo>
                    <a:pt x="7478" y="6815"/>
                    <a:pt x="7502" y="6732"/>
                    <a:pt x="7478" y="6649"/>
                  </a:cubicBezTo>
                  <a:cubicBezTo>
                    <a:pt x="7447" y="6594"/>
                    <a:pt x="7390" y="6570"/>
                    <a:pt x="7335" y="6570"/>
                  </a:cubicBezTo>
                  <a:cubicBezTo>
                    <a:pt x="7305" y="6570"/>
                    <a:pt x="7276" y="6577"/>
                    <a:pt x="7252" y="6589"/>
                  </a:cubicBezTo>
                  <a:cubicBezTo>
                    <a:pt x="7061" y="6732"/>
                    <a:pt x="6835" y="6851"/>
                    <a:pt x="6597" y="6922"/>
                  </a:cubicBezTo>
                  <a:lnTo>
                    <a:pt x="6585" y="6922"/>
                  </a:lnTo>
                  <a:lnTo>
                    <a:pt x="6573" y="6911"/>
                  </a:lnTo>
                  <a:lnTo>
                    <a:pt x="5382" y="2148"/>
                  </a:lnTo>
                  <a:lnTo>
                    <a:pt x="5382" y="2124"/>
                  </a:lnTo>
                  <a:lnTo>
                    <a:pt x="5394" y="2112"/>
                  </a:lnTo>
                  <a:cubicBezTo>
                    <a:pt x="5537" y="2087"/>
                    <a:pt x="5678" y="2075"/>
                    <a:pt x="5819" y="2075"/>
                  </a:cubicBezTo>
                  <a:cubicBezTo>
                    <a:pt x="6936" y="2075"/>
                    <a:pt x="7954" y="2847"/>
                    <a:pt x="8240" y="3958"/>
                  </a:cubicBezTo>
                  <a:cubicBezTo>
                    <a:pt x="8430" y="4744"/>
                    <a:pt x="8240" y="5577"/>
                    <a:pt x="7716" y="6196"/>
                  </a:cubicBezTo>
                  <a:cubicBezTo>
                    <a:pt x="7668" y="6256"/>
                    <a:pt x="7657" y="6339"/>
                    <a:pt x="7716" y="6399"/>
                  </a:cubicBezTo>
                  <a:cubicBezTo>
                    <a:pt x="7746" y="6434"/>
                    <a:pt x="7790" y="6452"/>
                    <a:pt x="7835" y="6452"/>
                  </a:cubicBezTo>
                  <a:cubicBezTo>
                    <a:pt x="7880" y="6452"/>
                    <a:pt x="7924" y="6434"/>
                    <a:pt x="7954" y="6399"/>
                  </a:cubicBezTo>
                  <a:cubicBezTo>
                    <a:pt x="8490" y="5732"/>
                    <a:pt x="8716" y="4779"/>
                    <a:pt x="8490" y="3898"/>
                  </a:cubicBezTo>
                  <a:cubicBezTo>
                    <a:pt x="8359" y="3339"/>
                    <a:pt x="8038" y="2850"/>
                    <a:pt x="7609" y="2469"/>
                  </a:cubicBezTo>
                  <a:lnTo>
                    <a:pt x="7609" y="172"/>
                  </a:lnTo>
                  <a:cubicBezTo>
                    <a:pt x="7609" y="88"/>
                    <a:pt x="7549" y="17"/>
                    <a:pt x="7478" y="5"/>
                  </a:cubicBezTo>
                  <a:cubicBezTo>
                    <a:pt x="7467" y="2"/>
                    <a:pt x="7456" y="1"/>
                    <a:pt x="74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35">
              <a:extLst>
                <a:ext uri="{FF2B5EF4-FFF2-40B4-BE49-F238E27FC236}">
                  <a16:creationId xmlns:a16="http://schemas.microsoft.com/office/drawing/2014/main" id="{CB971997-3405-8842-7FA3-EEB9066F3D24}"/>
                </a:ext>
              </a:extLst>
            </p:cNvPr>
            <p:cNvSpPr/>
            <p:nvPr/>
          </p:nvSpPr>
          <p:spPr>
            <a:xfrm>
              <a:off x="2782188" y="3363400"/>
              <a:ext cx="35450" cy="35150"/>
            </a:xfrm>
            <a:custGeom>
              <a:avLst/>
              <a:gdLst/>
              <a:ahLst/>
              <a:cxnLst/>
              <a:rect l="l" t="t" r="r" b="b"/>
              <a:pathLst>
                <a:path w="1418" h="1406" extrusionOk="0">
                  <a:moveTo>
                    <a:pt x="703" y="322"/>
                  </a:moveTo>
                  <a:cubicBezTo>
                    <a:pt x="905" y="322"/>
                    <a:pt x="1084" y="501"/>
                    <a:pt x="1084" y="703"/>
                  </a:cubicBezTo>
                  <a:cubicBezTo>
                    <a:pt x="1084" y="929"/>
                    <a:pt x="917" y="1096"/>
                    <a:pt x="703" y="1096"/>
                  </a:cubicBezTo>
                  <a:cubicBezTo>
                    <a:pt x="489" y="1096"/>
                    <a:pt x="310" y="917"/>
                    <a:pt x="310" y="703"/>
                  </a:cubicBezTo>
                  <a:cubicBezTo>
                    <a:pt x="310" y="501"/>
                    <a:pt x="489" y="322"/>
                    <a:pt x="703" y="322"/>
                  </a:cubicBezTo>
                  <a:close/>
                  <a:moveTo>
                    <a:pt x="703" y="1"/>
                  </a:moveTo>
                  <a:cubicBezTo>
                    <a:pt x="310" y="1"/>
                    <a:pt x="0" y="322"/>
                    <a:pt x="0" y="703"/>
                  </a:cubicBezTo>
                  <a:cubicBezTo>
                    <a:pt x="0" y="1096"/>
                    <a:pt x="310" y="1406"/>
                    <a:pt x="703" y="1406"/>
                  </a:cubicBezTo>
                  <a:cubicBezTo>
                    <a:pt x="1084" y="1406"/>
                    <a:pt x="1394" y="1096"/>
                    <a:pt x="1394" y="703"/>
                  </a:cubicBezTo>
                  <a:cubicBezTo>
                    <a:pt x="1417" y="322"/>
                    <a:pt x="1084" y="1"/>
                    <a:pt x="7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35">
              <a:extLst>
                <a:ext uri="{FF2B5EF4-FFF2-40B4-BE49-F238E27FC236}">
                  <a16:creationId xmlns:a16="http://schemas.microsoft.com/office/drawing/2014/main" id="{4C3A89EC-698E-0CAA-0364-521320A25958}"/>
                </a:ext>
              </a:extLst>
            </p:cNvPr>
            <p:cNvSpPr/>
            <p:nvPr/>
          </p:nvSpPr>
          <p:spPr>
            <a:xfrm>
              <a:off x="2661938" y="3363400"/>
              <a:ext cx="35450" cy="35150"/>
            </a:xfrm>
            <a:custGeom>
              <a:avLst/>
              <a:gdLst/>
              <a:ahLst/>
              <a:cxnLst/>
              <a:rect l="l" t="t" r="r" b="b"/>
              <a:pathLst>
                <a:path w="1418" h="1406" extrusionOk="0">
                  <a:moveTo>
                    <a:pt x="703" y="322"/>
                  </a:moveTo>
                  <a:cubicBezTo>
                    <a:pt x="905" y="322"/>
                    <a:pt x="1084" y="501"/>
                    <a:pt x="1084" y="703"/>
                  </a:cubicBezTo>
                  <a:cubicBezTo>
                    <a:pt x="1084" y="929"/>
                    <a:pt x="929" y="1096"/>
                    <a:pt x="703" y="1096"/>
                  </a:cubicBezTo>
                  <a:cubicBezTo>
                    <a:pt x="489" y="1096"/>
                    <a:pt x="310" y="917"/>
                    <a:pt x="310" y="703"/>
                  </a:cubicBezTo>
                  <a:cubicBezTo>
                    <a:pt x="310" y="501"/>
                    <a:pt x="489" y="322"/>
                    <a:pt x="703" y="322"/>
                  </a:cubicBezTo>
                  <a:close/>
                  <a:moveTo>
                    <a:pt x="703" y="1"/>
                  </a:moveTo>
                  <a:cubicBezTo>
                    <a:pt x="310" y="1"/>
                    <a:pt x="0" y="322"/>
                    <a:pt x="0" y="703"/>
                  </a:cubicBezTo>
                  <a:cubicBezTo>
                    <a:pt x="0" y="1096"/>
                    <a:pt x="310" y="1406"/>
                    <a:pt x="703" y="1406"/>
                  </a:cubicBezTo>
                  <a:cubicBezTo>
                    <a:pt x="1084" y="1406"/>
                    <a:pt x="1405" y="1096"/>
                    <a:pt x="1405" y="703"/>
                  </a:cubicBezTo>
                  <a:cubicBezTo>
                    <a:pt x="1417" y="322"/>
                    <a:pt x="1084" y="1"/>
                    <a:pt x="7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35">
              <a:extLst>
                <a:ext uri="{FF2B5EF4-FFF2-40B4-BE49-F238E27FC236}">
                  <a16:creationId xmlns:a16="http://schemas.microsoft.com/office/drawing/2014/main" id="{BA7F07A6-7B89-4FE1-568C-768EBDE797E7}"/>
                </a:ext>
              </a:extLst>
            </p:cNvPr>
            <p:cNvSpPr/>
            <p:nvPr/>
          </p:nvSpPr>
          <p:spPr>
            <a:xfrm>
              <a:off x="2710738" y="3257450"/>
              <a:ext cx="7775" cy="17600"/>
            </a:xfrm>
            <a:custGeom>
              <a:avLst/>
              <a:gdLst/>
              <a:ahLst/>
              <a:cxnLst/>
              <a:rect l="l" t="t" r="r" b="b"/>
              <a:pathLst>
                <a:path w="311" h="704" extrusionOk="0">
                  <a:moveTo>
                    <a:pt x="132" y="0"/>
                  </a:moveTo>
                  <a:cubicBezTo>
                    <a:pt x="61" y="12"/>
                    <a:pt x="1" y="95"/>
                    <a:pt x="1" y="167"/>
                  </a:cubicBezTo>
                  <a:lnTo>
                    <a:pt x="1" y="536"/>
                  </a:lnTo>
                  <a:cubicBezTo>
                    <a:pt x="1" y="607"/>
                    <a:pt x="61" y="691"/>
                    <a:pt x="132" y="703"/>
                  </a:cubicBezTo>
                  <a:cubicBezTo>
                    <a:pt x="139" y="703"/>
                    <a:pt x="146" y="704"/>
                    <a:pt x="153" y="704"/>
                  </a:cubicBezTo>
                  <a:cubicBezTo>
                    <a:pt x="239" y="704"/>
                    <a:pt x="311" y="635"/>
                    <a:pt x="311" y="536"/>
                  </a:cubicBezTo>
                  <a:lnTo>
                    <a:pt x="311" y="167"/>
                  </a:lnTo>
                  <a:cubicBezTo>
                    <a:pt x="311" y="71"/>
                    <a:pt x="239" y="0"/>
                    <a:pt x="1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35">
              <a:extLst>
                <a:ext uri="{FF2B5EF4-FFF2-40B4-BE49-F238E27FC236}">
                  <a16:creationId xmlns:a16="http://schemas.microsoft.com/office/drawing/2014/main" id="{C31D1901-0BD3-33D2-C32F-CB23ED21D575}"/>
                </a:ext>
              </a:extLst>
            </p:cNvPr>
            <p:cNvSpPr/>
            <p:nvPr/>
          </p:nvSpPr>
          <p:spPr>
            <a:xfrm>
              <a:off x="2760463" y="3257450"/>
              <a:ext cx="7750" cy="17600"/>
            </a:xfrm>
            <a:custGeom>
              <a:avLst/>
              <a:gdLst/>
              <a:ahLst/>
              <a:cxnLst/>
              <a:rect l="l" t="t" r="r" b="b"/>
              <a:pathLst>
                <a:path w="310" h="704" extrusionOk="0">
                  <a:moveTo>
                    <a:pt x="131" y="0"/>
                  </a:moveTo>
                  <a:cubicBezTo>
                    <a:pt x="60" y="12"/>
                    <a:pt x="0" y="95"/>
                    <a:pt x="0" y="167"/>
                  </a:cubicBezTo>
                  <a:lnTo>
                    <a:pt x="0" y="536"/>
                  </a:lnTo>
                  <a:cubicBezTo>
                    <a:pt x="0" y="607"/>
                    <a:pt x="60" y="691"/>
                    <a:pt x="131" y="703"/>
                  </a:cubicBezTo>
                  <a:cubicBezTo>
                    <a:pt x="138" y="703"/>
                    <a:pt x="145" y="704"/>
                    <a:pt x="152" y="704"/>
                  </a:cubicBezTo>
                  <a:cubicBezTo>
                    <a:pt x="238" y="704"/>
                    <a:pt x="310" y="635"/>
                    <a:pt x="310" y="536"/>
                  </a:cubicBezTo>
                  <a:lnTo>
                    <a:pt x="310" y="167"/>
                  </a:lnTo>
                  <a:cubicBezTo>
                    <a:pt x="310" y="71"/>
                    <a:pt x="238" y="0"/>
                    <a:pt x="1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35">
              <a:extLst>
                <a:ext uri="{FF2B5EF4-FFF2-40B4-BE49-F238E27FC236}">
                  <a16:creationId xmlns:a16="http://schemas.microsoft.com/office/drawing/2014/main" id="{E6AC852D-2D96-3351-B987-388D25614634}"/>
                </a:ext>
              </a:extLst>
            </p:cNvPr>
            <p:cNvSpPr/>
            <p:nvPr/>
          </p:nvSpPr>
          <p:spPr>
            <a:xfrm>
              <a:off x="2585138" y="3275600"/>
              <a:ext cx="95875" cy="34250"/>
            </a:xfrm>
            <a:custGeom>
              <a:avLst/>
              <a:gdLst/>
              <a:ahLst/>
              <a:cxnLst/>
              <a:rect l="l" t="t" r="r" b="b"/>
              <a:pathLst>
                <a:path w="3835" h="1370" extrusionOk="0">
                  <a:moveTo>
                    <a:pt x="1941" y="322"/>
                  </a:moveTo>
                  <a:lnTo>
                    <a:pt x="2703" y="1072"/>
                  </a:lnTo>
                  <a:lnTo>
                    <a:pt x="1941" y="1072"/>
                  </a:lnTo>
                  <a:lnTo>
                    <a:pt x="1179" y="322"/>
                  </a:lnTo>
                  <a:close/>
                  <a:moveTo>
                    <a:pt x="3465" y="322"/>
                  </a:moveTo>
                  <a:cubicBezTo>
                    <a:pt x="3489" y="322"/>
                    <a:pt x="3525" y="346"/>
                    <a:pt x="3525" y="369"/>
                  </a:cubicBezTo>
                  <a:lnTo>
                    <a:pt x="3525" y="1012"/>
                  </a:lnTo>
                  <a:cubicBezTo>
                    <a:pt x="3525" y="1048"/>
                    <a:pt x="3489" y="1072"/>
                    <a:pt x="3465" y="1072"/>
                  </a:cubicBezTo>
                  <a:lnTo>
                    <a:pt x="3132" y="1072"/>
                  </a:lnTo>
                  <a:cubicBezTo>
                    <a:pt x="3132" y="1072"/>
                    <a:pt x="3132" y="1060"/>
                    <a:pt x="3120" y="1060"/>
                  </a:cubicBezTo>
                  <a:lnTo>
                    <a:pt x="2370" y="322"/>
                  </a:lnTo>
                  <a:close/>
                  <a:moveTo>
                    <a:pt x="763" y="334"/>
                  </a:moveTo>
                  <a:lnTo>
                    <a:pt x="1525" y="1096"/>
                  </a:lnTo>
                  <a:lnTo>
                    <a:pt x="382" y="1096"/>
                  </a:lnTo>
                  <a:lnTo>
                    <a:pt x="382" y="1072"/>
                  </a:lnTo>
                  <a:cubicBezTo>
                    <a:pt x="346" y="1072"/>
                    <a:pt x="322" y="1048"/>
                    <a:pt x="322" y="1012"/>
                  </a:cubicBezTo>
                  <a:lnTo>
                    <a:pt x="322" y="393"/>
                  </a:lnTo>
                  <a:cubicBezTo>
                    <a:pt x="322" y="357"/>
                    <a:pt x="346" y="334"/>
                    <a:pt x="382" y="334"/>
                  </a:cubicBezTo>
                  <a:close/>
                  <a:moveTo>
                    <a:pt x="382" y="0"/>
                  </a:moveTo>
                  <a:cubicBezTo>
                    <a:pt x="167" y="0"/>
                    <a:pt x="1" y="167"/>
                    <a:pt x="1" y="381"/>
                  </a:cubicBezTo>
                  <a:lnTo>
                    <a:pt x="1" y="1000"/>
                  </a:lnTo>
                  <a:cubicBezTo>
                    <a:pt x="1" y="1215"/>
                    <a:pt x="167" y="1370"/>
                    <a:pt x="382" y="1370"/>
                  </a:cubicBezTo>
                  <a:lnTo>
                    <a:pt x="3441" y="1370"/>
                  </a:lnTo>
                  <a:cubicBezTo>
                    <a:pt x="3656" y="1370"/>
                    <a:pt x="3822" y="1215"/>
                    <a:pt x="3822" y="1000"/>
                  </a:cubicBezTo>
                  <a:lnTo>
                    <a:pt x="3822" y="381"/>
                  </a:lnTo>
                  <a:cubicBezTo>
                    <a:pt x="3834" y="167"/>
                    <a:pt x="3656" y="0"/>
                    <a:pt x="34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35">
              <a:extLst>
                <a:ext uri="{FF2B5EF4-FFF2-40B4-BE49-F238E27FC236}">
                  <a16:creationId xmlns:a16="http://schemas.microsoft.com/office/drawing/2014/main" id="{E1682690-8919-BAEF-ECC0-F6BF3179E691}"/>
                </a:ext>
              </a:extLst>
            </p:cNvPr>
            <p:cNvSpPr/>
            <p:nvPr/>
          </p:nvSpPr>
          <p:spPr>
            <a:xfrm>
              <a:off x="2596738" y="3323225"/>
              <a:ext cx="7775" cy="9050"/>
            </a:xfrm>
            <a:custGeom>
              <a:avLst/>
              <a:gdLst/>
              <a:ahLst/>
              <a:cxnLst/>
              <a:rect l="l" t="t" r="r" b="b"/>
              <a:pathLst>
                <a:path w="311" h="362" extrusionOk="0">
                  <a:moveTo>
                    <a:pt x="132" y="0"/>
                  </a:moveTo>
                  <a:cubicBezTo>
                    <a:pt x="60" y="24"/>
                    <a:pt x="1" y="96"/>
                    <a:pt x="1" y="179"/>
                  </a:cubicBezTo>
                  <a:lnTo>
                    <a:pt x="1" y="203"/>
                  </a:lnTo>
                  <a:cubicBezTo>
                    <a:pt x="1" y="274"/>
                    <a:pt x="60" y="346"/>
                    <a:pt x="132" y="357"/>
                  </a:cubicBezTo>
                  <a:cubicBezTo>
                    <a:pt x="143" y="360"/>
                    <a:pt x="154" y="362"/>
                    <a:pt x="165" y="362"/>
                  </a:cubicBezTo>
                  <a:cubicBezTo>
                    <a:pt x="245" y="362"/>
                    <a:pt x="310" y="287"/>
                    <a:pt x="310" y="203"/>
                  </a:cubicBezTo>
                  <a:lnTo>
                    <a:pt x="310" y="167"/>
                  </a:lnTo>
                  <a:cubicBezTo>
                    <a:pt x="310" y="84"/>
                    <a:pt x="239" y="0"/>
                    <a:pt x="1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35">
              <a:extLst>
                <a:ext uri="{FF2B5EF4-FFF2-40B4-BE49-F238E27FC236}">
                  <a16:creationId xmlns:a16="http://schemas.microsoft.com/office/drawing/2014/main" id="{538F6013-2EB6-2D2A-EE04-AC360A13DE3F}"/>
                </a:ext>
              </a:extLst>
            </p:cNvPr>
            <p:cNvSpPr/>
            <p:nvPr/>
          </p:nvSpPr>
          <p:spPr>
            <a:xfrm>
              <a:off x="2608663" y="3323225"/>
              <a:ext cx="8050" cy="9050"/>
            </a:xfrm>
            <a:custGeom>
              <a:avLst/>
              <a:gdLst/>
              <a:ahLst/>
              <a:cxnLst/>
              <a:rect l="l" t="t" r="r" b="b"/>
              <a:pathLst>
                <a:path w="322" h="362" extrusionOk="0">
                  <a:moveTo>
                    <a:pt x="143" y="0"/>
                  </a:moveTo>
                  <a:cubicBezTo>
                    <a:pt x="60" y="24"/>
                    <a:pt x="0" y="96"/>
                    <a:pt x="0" y="179"/>
                  </a:cubicBezTo>
                  <a:lnTo>
                    <a:pt x="0" y="203"/>
                  </a:lnTo>
                  <a:cubicBezTo>
                    <a:pt x="0" y="274"/>
                    <a:pt x="60" y="346"/>
                    <a:pt x="143" y="357"/>
                  </a:cubicBezTo>
                  <a:cubicBezTo>
                    <a:pt x="153" y="360"/>
                    <a:pt x="163" y="362"/>
                    <a:pt x="173" y="362"/>
                  </a:cubicBezTo>
                  <a:cubicBezTo>
                    <a:pt x="247" y="362"/>
                    <a:pt x="322" y="287"/>
                    <a:pt x="322" y="203"/>
                  </a:cubicBezTo>
                  <a:lnTo>
                    <a:pt x="322" y="167"/>
                  </a:lnTo>
                  <a:cubicBezTo>
                    <a:pt x="322" y="84"/>
                    <a:pt x="238" y="0"/>
                    <a:pt x="1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35">
              <a:extLst>
                <a:ext uri="{FF2B5EF4-FFF2-40B4-BE49-F238E27FC236}">
                  <a16:creationId xmlns:a16="http://schemas.microsoft.com/office/drawing/2014/main" id="{A3AAACFB-789D-4270-B6FE-F7D624F22C31}"/>
                </a:ext>
              </a:extLst>
            </p:cNvPr>
            <p:cNvSpPr/>
            <p:nvPr/>
          </p:nvSpPr>
          <p:spPr>
            <a:xfrm>
              <a:off x="2593188" y="3339300"/>
              <a:ext cx="27100" cy="7750"/>
            </a:xfrm>
            <a:custGeom>
              <a:avLst/>
              <a:gdLst/>
              <a:ahLst/>
              <a:cxnLst/>
              <a:rect l="l" t="t" r="r" b="b"/>
              <a:pathLst>
                <a:path w="1084" h="310" extrusionOk="0">
                  <a:moveTo>
                    <a:pt x="179" y="0"/>
                  </a:moveTo>
                  <a:cubicBezTo>
                    <a:pt x="107" y="0"/>
                    <a:pt x="24" y="60"/>
                    <a:pt x="12" y="131"/>
                  </a:cubicBezTo>
                  <a:cubicBezTo>
                    <a:pt x="0" y="226"/>
                    <a:pt x="71" y="310"/>
                    <a:pt x="179" y="310"/>
                  </a:cubicBezTo>
                  <a:lnTo>
                    <a:pt x="917" y="310"/>
                  </a:lnTo>
                  <a:cubicBezTo>
                    <a:pt x="1000" y="310"/>
                    <a:pt x="1072" y="250"/>
                    <a:pt x="1083" y="179"/>
                  </a:cubicBezTo>
                  <a:cubicBezTo>
                    <a:pt x="1083" y="72"/>
                    <a:pt x="1012" y="0"/>
                    <a:pt x="9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35">
              <a:extLst>
                <a:ext uri="{FF2B5EF4-FFF2-40B4-BE49-F238E27FC236}">
                  <a16:creationId xmlns:a16="http://schemas.microsoft.com/office/drawing/2014/main" id="{23E8B41E-063E-544B-2D0E-7A2020763847}"/>
                </a:ext>
              </a:extLst>
            </p:cNvPr>
            <p:cNvSpPr/>
            <p:nvPr/>
          </p:nvSpPr>
          <p:spPr>
            <a:xfrm>
              <a:off x="2593188" y="3350900"/>
              <a:ext cx="50625" cy="7775"/>
            </a:xfrm>
            <a:custGeom>
              <a:avLst/>
              <a:gdLst/>
              <a:ahLst/>
              <a:cxnLst/>
              <a:rect l="l" t="t" r="r" b="b"/>
              <a:pathLst>
                <a:path w="2025" h="311" extrusionOk="0">
                  <a:moveTo>
                    <a:pt x="179" y="1"/>
                  </a:moveTo>
                  <a:cubicBezTo>
                    <a:pt x="107" y="1"/>
                    <a:pt x="24" y="60"/>
                    <a:pt x="12" y="132"/>
                  </a:cubicBezTo>
                  <a:cubicBezTo>
                    <a:pt x="0" y="227"/>
                    <a:pt x="71" y="310"/>
                    <a:pt x="179" y="310"/>
                  </a:cubicBezTo>
                  <a:lnTo>
                    <a:pt x="1857" y="310"/>
                  </a:lnTo>
                  <a:cubicBezTo>
                    <a:pt x="1929" y="310"/>
                    <a:pt x="2012" y="251"/>
                    <a:pt x="2024" y="179"/>
                  </a:cubicBezTo>
                  <a:cubicBezTo>
                    <a:pt x="2024" y="72"/>
                    <a:pt x="1953" y="1"/>
                    <a:pt x="18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35">
              <a:extLst>
                <a:ext uri="{FF2B5EF4-FFF2-40B4-BE49-F238E27FC236}">
                  <a16:creationId xmlns:a16="http://schemas.microsoft.com/office/drawing/2014/main" id="{328A6004-3757-BF8F-2A1F-7DEA18721A66}"/>
                </a:ext>
              </a:extLst>
            </p:cNvPr>
            <p:cNvSpPr/>
            <p:nvPr/>
          </p:nvSpPr>
          <p:spPr>
            <a:xfrm>
              <a:off x="2593188" y="3362800"/>
              <a:ext cx="50625" cy="7775"/>
            </a:xfrm>
            <a:custGeom>
              <a:avLst/>
              <a:gdLst/>
              <a:ahLst/>
              <a:cxnLst/>
              <a:rect l="l" t="t" r="r" b="b"/>
              <a:pathLst>
                <a:path w="2025" h="311" extrusionOk="0">
                  <a:moveTo>
                    <a:pt x="179" y="1"/>
                  </a:moveTo>
                  <a:cubicBezTo>
                    <a:pt x="107" y="1"/>
                    <a:pt x="24" y="60"/>
                    <a:pt x="12" y="132"/>
                  </a:cubicBezTo>
                  <a:cubicBezTo>
                    <a:pt x="0" y="227"/>
                    <a:pt x="71" y="310"/>
                    <a:pt x="179" y="310"/>
                  </a:cubicBezTo>
                  <a:lnTo>
                    <a:pt x="1857" y="310"/>
                  </a:lnTo>
                  <a:cubicBezTo>
                    <a:pt x="1929" y="310"/>
                    <a:pt x="2012" y="251"/>
                    <a:pt x="2024" y="179"/>
                  </a:cubicBezTo>
                  <a:cubicBezTo>
                    <a:pt x="2024" y="84"/>
                    <a:pt x="1953" y="1"/>
                    <a:pt x="18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8" name="Google Shape;1408;p35">
            <a:extLst>
              <a:ext uri="{FF2B5EF4-FFF2-40B4-BE49-F238E27FC236}">
                <a16:creationId xmlns:a16="http://schemas.microsoft.com/office/drawing/2014/main" id="{31F9A644-779A-0B75-11B6-81F8975398E7}"/>
              </a:ext>
            </a:extLst>
          </p:cNvPr>
          <p:cNvGrpSpPr/>
          <p:nvPr/>
        </p:nvGrpSpPr>
        <p:grpSpPr>
          <a:xfrm>
            <a:off x="2983851" y="3558036"/>
            <a:ext cx="397311" cy="359556"/>
            <a:chOff x="3132238" y="3196725"/>
            <a:chExt cx="269400" cy="243800"/>
          </a:xfrm>
        </p:grpSpPr>
        <p:sp>
          <p:nvSpPr>
            <p:cNvPr id="1409" name="Google Shape;1409;p35">
              <a:extLst>
                <a:ext uri="{FF2B5EF4-FFF2-40B4-BE49-F238E27FC236}">
                  <a16:creationId xmlns:a16="http://schemas.microsoft.com/office/drawing/2014/main" id="{E38F5720-4573-9228-1E12-A28E5C03DF85}"/>
                </a:ext>
              </a:extLst>
            </p:cNvPr>
            <p:cNvSpPr/>
            <p:nvPr/>
          </p:nvSpPr>
          <p:spPr>
            <a:xfrm>
              <a:off x="3132238" y="3196725"/>
              <a:ext cx="269400" cy="243800"/>
            </a:xfrm>
            <a:custGeom>
              <a:avLst/>
              <a:gdLst/>
              <a:ahLst/>
              <a:cxnLst/>
              <a:rect l="l" t="t" r="r" b="b"/>
              <a:pathLst>
                <a:path w="10776" h="9752" extrusionOk="0">
                  <a:moveTo>
                    <a:pt x="6525" y="8061"/>
                  </a:moveTo>
                  <a:cubicBezTo>
                    <a:pt x="6620" y="8477"/>
                    <a:pt x="6858" y="9025"/>
                    <a:pt x="7382" y="9406"/>
                  </a:cubicBezTo>
                  <a:lnTo>
                    <a:pt x="7382" y="9430"/>
                  </a:lnTo>
                  <a:lnTo>
                    <a:pt x="3453" y="9430"/>
                  </a:lnTo>
                  <a:lnTo>
                    <a:pt x="3453" y="9406"/>
                  </a:lnTo>
                  <a:cubicBezTo>
                    <a:pt x="3977" y="9013"/>
                    <a:pt x="4215" y="8477"/>
                    <a:pt x="4310" y="8061"/>
                  </a:cubicBezTo>
                  <a:close/>
                  <a:moveTo>
                    <a:pt x="941" y="0"/>
                  </a:moveTo>
                  <a:cubicBezTo>
                    <a:pt x="417" y="0"/>
                    <a:pt x="0" y="417"/>
                    <a:pt x="0" y="941"/>
                  </a:cubicBezTo>
                  <a:lnTo>
                    <a:pt x="0" y="7561"/>
                  </a:lnTo>
                  <a:cubicBezTo>
                    <a:pt x="0" y="7846"/>
                    <a:pt x="226" y="8073"/>
                    <a:pt x="512" y="8073"/>
                  </a:cubicBezTo>
                  <a:lnTo>
                    <a:pt x="3989" y="8073"/>
                  </a:lnTo>
                  <a:cubicBezTo>
                    <a:pt x="3882" y="8430"/>
                    <a:pt x="3679" y="8858"/>
                    <a:pt x="3263" y="9168"/>
                  </a:cubicBezTo>
                  <a:cubicBezTo>
                    <a:pt x="3143" y="9263"/>
                    <a:pt x="3096" y="9430"/>
                    <a:pt x="3167" y="9573"/>
                  </a:cubicBezTo>
                  <a:cubicBezTo>
                    <a:pt x="3227" y="9692"/>
                    <a:pt x="3346" y="9751"/>
                    <a:pt x="3465" y="9751"/>
                  </a:cubicBezTo>
                  <a:lnTo>
                    <a:pt x="7382" y="9751"/>
                  </a:lnTo>
                  <a:cubicBezTo>
                    <a:pt x="7513" y="9751"/>
                    <a:pt x="7632" y="9680"/>
                    <a:pt x="7680" y="9561"/>
                  </a:cubicBezTo>
                  <a:cubicBezTo>
                    <a:pt x="7739" y="9430"/>
                    <a:pt x="7692" y="9263"/>
                    <a:pt x="7573" y="9168"/>
                  </a:cubicBezTo>
                  <a:cubicBezTo>
                    <a:pt x="7156" y="8858"/>
                    <a:pt x="6953" y="8430"/>
                    <a:pt x="6846" y="8073"/>
                  </a:cubicBezTo>
                  <a:lnTo>
                    <a:pt x="8394" y="8073"/>
                  </a:lnTo>
                  <a:cubicBezTo>
                    <a:pt x="8466" y="8073"/>
                    <a:pt x="8537" y="8013"/>
                    <a:pt x="8561" y="7942"/>
                  </a:cubicBezTo>
                  <a:cubicBezTo>
                    <a:pt x="8573" y="7846"/>
                    <a:pt x="8501" y="7763"/>
                    <a:pt x="8394" y="7763"/>
                  </a:cubicBezTo>
                  <a:lnTo>
                    <a:pt x="488" y="7763"/>
                  </a:lnTo>
                  <a:cubicBezTo>
                    <a:pt x="381" y="7763"/>
                    <a:pt x="310" y="7668"/>
                    <a:pt x="310" y="7584"/>
                  </a:cubicBezTo>
                  <a:lnTo>
                    <a:pt x="310" y="6632"/>
                  </a:lnTo>
                  <a:lnTo>
                    <a:pt x="1500" y="6632"/>
                  </a:lnTo>
                  <a:cubicBezTo>
                    <a:pt x="1572" y="6632"/>
                    <a:pt x="1655" y="6572"/>
                    <a:pt x="1667" y="6489"/>
                  </a:cubicBezTo>
                  <a:cubicBezTo>
                    <a:pt x="1679" y="6406"/>
                    <a:pt x="1608" y="6310"/>
                    <a:pt x="1500" y="6310"/>
                  </a:cubicBezTo>
                  <a:lnTo>
                    <a:pt x="310" y="6310"/>
                  </a:lnTo>
                  <a:lnTo>
                    <a:pt x="310" y="953"/>
                  </a:lnTo>
                  <a:cubicBezTo>
                    <a:pt x="310" y="619"/>
                    <a:pt x="596" y="345"/>
                    <a:pt x="917" y="345"/>
                  </a:cubicBezTo>
                  <a:lnTo>
                    <a:pt x="2715" y="345"/>
                  </a:lnTo>
                  <a:lnTo>
                    <a:pt x="2715" y="6310"/>
                  </a:lnTo>
                  <a:lnTo>
                    <a:pt x="2191" y="6310"/>
                  </a:lnTo>
                  <a:cubicBezTo>
                    <a:pt x="2120" y="6310"/>
                    <a:pt x="2036" y="6370"/>
                    <a:pt x="2024" y="6453"/>
                  </a:cubicBezTo>
                  <a:cubicBezTo>
                    <a:pt x="2012" y="6537"/>
                    <a:pt x="2084" y="6632"/>
                    <a:pt x="2191" y="6632"/>
                  </a:cubicBezTo>
                  <a:lnTo>
                    <a:pt x="10478" y="6632"/>
                  </a:lnTo>
                  <a:lnTo>
                    <a:pt x="10478" y="7703"/>
                  </a:lnTo>
                  <a:cubicBezTo>
                    <a:pt x="10478" y="7727"/>
                    <a:pt x="10454" y="7763"/>
                    <a:pt x="10418" y="7763"/>
                  </a:cubicBezTo>
                  <a:lnTo>
                    <a:pt x="9025" y="7763"/>
                  </a:lnTo>
                  <a:cubicBezTo>
                    <a:pt x="9001" y="7763"/>
                    <a:pt x="8989" y="7763"/>
                    <a:pt x="8978" y="7775"/>
                  </a:cubicBezTo>
                  <a:cubicBezTo>
                    <a:pt x="8847" y="7906"/>
                    <a:pt x="8930" y="8073"/>
                    <a:pt x="9061" y="8073"/>
                  </a:cubicBezTo>
                  <a:lnTo>
                    <a:pt x="10609" y="8073"/>
                  </a:lnTo>
                  <a:cubicBezTo>
                    <a:pt x="10704" y="8073"/>
                    <a:pt x="10775" y="8001"/>
                    <a:pt x="10775" y="7906"/>
                  </a:cubicBezTo>
                  <a:lnTo>
                    <a:pt x="10775" y="953"/>
                  </a:lnTo>
                  <a:cubicBezTo>
                    <a:pt x="10775" y="417"/>
                    <a:pt x="10359" y="0"/>
                    <a:pt x="9835" y="0"/>
                  </a:cubicBezTo>
                  <a:lnTo>
                    <a:pt x="4108" y="0"/>
                  </a:lnTo>
                  <a:cubicBezTo>
                    <a:pt x="4036" y="0"/>
                    <a:pt x="3965" y="60"/>
                    <a:pt x="3941" y="143"/>
                  </a:cubicBezTo>
                  <a:cubicBezTo>
                    <a:pt x="3929" y="226"/>
                    <a:pt x="4001" y="322"/>
                    <a:pt x="4108" y="322"/>
                  </a:cubicBezTo>
                  <a:lnTo>
                    <a:pt x="9835" y="322"/>
                  </a:lnTo>
                  <a:cubicBezTo>
                    <a:pt x="10180" y="322"/>
                    <a:pt x="10454" y="595"/>
                    <a:pt x="10454" y="929"/>
                  </a:cubicBezTo>
                  <a:lnTo>
                    <a:pt x="10454" y="6287"/>
                  </a:lnTo>
                  <a:lnTo>
                    <a:pt x="3013" y="6287"/>
                  </a:lnTo>
                  <a:lnTo>
                    <a:pt x="3013" y="322"/>
                  </a:lnTo>
                  <a:lnTo>
                    <a:pt x="3453" y="322"/>
                  </a:lnTo>
                  <a:cubicBezTo>
                    <a:pt x="3524" y="322"/>
                    <a:pt x="3608" y="274"/>
                    <a:pt x="3620" y="203"/>
                  </a:cubicBezTo>
                  <a:cubicBezTo>
                    <a:pt x="3632" y="95"/>
                    <a:pt x="3560" y="0"/>
                    <a:pt x="34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35">
              <a:extLst>
                <a:ext uri="{FF2B5EF4-FFF2-40B4-BE49-F238E27FC236}">
                  <a16:creationId xmlns:a16="http://schemas.microsoft.com/office/drawing/2014/main" id="{70010501-C6C2-A250-04FC-3D30D1EA018F}"/>
                </a:ext>
              </a:extLst>
            </p:cNvPr>
            <p:cNvSpPr/>
            <p:nvPr/>
          </p:nvSpPr>
          <p:spPr>
            <a:xfrm>
              <a:off x="3257538" y="3366075"/>
              <a:ext cx="19375" cy="19375"/>
            </a:xfrm>
            <a:custGeom>
              <a:avLst/>
              <a:gdLst/>
              <a:ahLst/>
              <a:cxnLst/>
              <a:rect l="l" t="t" r="r" b="b"/>
              <a:pathLst>
                <a:path w="775" h="775" extrusionOk="0">
                  <a:moveTo>
                    <a:pt x="394" y="334"/>
                  </a:moveTo>
                  <a:cubicBezTo>
                    <a:pt x="441" y="334"/>
                    <a:pt x="465" y="358"/>
                    <a:pt x="465" y="406"/>
                  </a:cubicBezTo>
                  <a:cubicBezTo>
                    <a:pt x="465" y="453"/>
                    <a:pt x="417" y="477"/>
                    <a:pt x="394" y="477"/>
                  </a:cubicBezTo>
                  <a:cubicBezTo>
                    <a:pt x="346" y="477"/>
                    <a:pt x="322" y="453"/>
                    <a:pt x="322" y="406"/>
                  </a:cubicBezTo>
                  <a:cubicBezTo>
                    <a:pt x="322" y="358"/>
                    <a:pt x="346" y="334"/>
                    <a:pt x="394" y="334"/>
                  </a:cubicBezTo>
                  <a:close/>
                  <a:moveTo>
                    <a:pt x="394" y="1"/>
                  </a:moveTo>
                  <a:cubicBezTo>
                    <a:pt x="167" y="1"/>
                    <a:pt x="1" y="179"/>
                    <a:pt x="1" y="394"/>
                  </a:cubicBezTo>
                  <a:cubicBezTo>
                    <a:pt x="1" y="608"/>
                    <a:pt x="179" y="775"/>
                    <a:pt x="394" y="775"/>
                  </a:cubicBezTo>
                  <a:cubicBezTo>
                    <a:pt x="620" y="775"/>
                    <a:pt x="775" y="596"/>
                    <a:pt x="775" y="394"/>
                  </a:cubicBezTo>
                  <a:cubicBezTo>
                    <a:pt x="775" y="179"/>
                    <a:pt x="596" y="1"/>
                    <a:pt x="3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35">
              <a:extLst>
                <a:ext uri="{FF2B5EF4-FFF2-40B4-BE49-F238E27FC236}">
                  <a16:creationId xmlns:a16="http://schemas.microsoft.com/office/drawing/2014/main" id="{DC0DDDAF-B41E-77C2-DDE1-ED35616E4919}"/>
                </a:ext>
              </a:extLst>
            </p:cNvPr>
            <p:cNvSpPr/>
            <p:nvPr/>
          </p:nvSpPr>
          <p:spPr>
            <a:xfrm>
              <a:off x="3158138" y="3246425"/>
              <a:ext cx="8050" cy="8975"/>
            </a:xfrm>
            <a:custGeom>
              <a:avLst/>
              <a:gdLst/>
              <a:ahLst/>
              <a:cxnLst/>
              <a:rect l="l" t="t" r="r" b="b"/>
              <a:pathLst>
                <a:path w="322" h="359" extrusionOk="0">
                  <a:moveTo>
                    <a:pt x="143" y="1"/>
                  </a:moveTo>
                  <a:cubicBezTo>
                    <a:pt x="72" y="24"/>
                    <a:pt x="0" y="96"/>
                    <a:pt x="0" y="179"/>
                  </a:cubicBezTo>
                  <a:lnTo>
                    <a:pt x="0" y="191"/>
                  </a:lnTo>
                  <a:cubicBezTo>
                    <a:pt x="0" y="262"/>
                    <a:pt x="60" y="334"/>
                    <a:pt x="143" y="358"/>
                  </a:cubicBezTo>
                  <a:cubicBezTo>
                    <a:pt x="149" y="359"/>
                    <a:pt x="155" y="359"/>
                    <a:pt x="161" y="359"/>
                  </a:cubicBezTo>
                  <a:cubicBezTo>
                    <a:pt x="240" y="359"/>
                    <a:pt x="322" y="290"/>
                    <a:pt x="322" y="191"/>
                  </a:cubicBezTo>
                  <a:lnTo>
                    <a:pt x="322" y="155"/>
                  </a:lnTo>
                  <a:cubicBezTo>
                    <a:pt x="322" y="72"/>
                    <a:pt x="250" y="1"/>
                    <a:pt x="1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35">
              <a:extLst>
                <a:ext uri="{FF2B5EF4-FFF2-40B4-BE49-F238E27FC236}">
                  <a16:creationId xmlns:a16="http://schemas.microsoft.com/office/drawing/2014/main" id="{A430AB4D-EF88-0CAE-6A61-024105EA7BE6}"/>
                </a:ext>
              </a:extLst>
            </p:cNvPr>
            <p:cNvSpPr/>
            <p:nvPr/>
          </p:nvSpPr>
          <p:spPr>
            <a:xfrm>
              <a:off x="3170938" y="3246425"/>
              <a:ext cx="7750" cy="8975"/>
            </a:xfrm>
            <a:custGeom>
              <a:avLst/>
              <a:gdLst/>
              <a:ahLst/>
              <a:cxnLst/>
              <a:rect l="l" t="t" r="r" b="b"/>
              <a:pathLst>
                <a:path w="310" h="359" extrusionOk="0">
                  <a:moveTo>
                    <a:pt x="131" y="1"/>
                  </a:moveTo>
                  <a:cubicBezTo>
                    <a:pt x="60" y="24"/>
                    <a:pt x="0" y="96"/>
                    <a:pt x="0" y="179"/>
                  </a:cubicBezTo>
                  <a:lnTo>
                    <a:pt x="0" y="191"/>
                  </a:lnTo>
                  <a:cubicBezTo>
                    <a:pt x="0" y="262"/>
                    <a:pt x="60" y="334"/>
                    <a:pt x="131" y="358"/>
                  </a:cubicBezTo>
                  <a:cubicBezTo>
                    <a:pt x="138" y="359"/>
                    <a:pt x="145" y="359"/>
                    <a:pt x="152" y="359"/>
                  </a:cubicBezTo>
                  <a:cubicBezTo>
                    <a:pt x="238" y="359"/>
                    <a:pt x="310" y="290"/>
                    <a:pt x="310" y="191"/>
                  </a:cubicBezTo>
                  <a:lnTo>
                    <a:pt x="310" y="155"/>
                  </a:lnTo>
                  <a:cubicBezTo>
                    <a:pt x="310" y="72"/>
                    <a:pt x="238" y="1"/>
                    <a:pt x="1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35">
              <a:extLst>
                <a:ext uri="{FF2B5EF4-FFF2-40B4-BE49-F238E27FC236}">
                  <a16:creationId xmlns:a16="http://schemas.microsoft.com/office/drawing/2014/main" id="{4573A8D3-B697-D05F-D2E5-1C4040A77F3F}"/>
                </a:ext>
              </a:extLst>
            </p:cNvPr>
            <p:cNvSpPr/>
            <p:nvPr/>
          </p:nvSpPr>
          <p:spPr>
            <a:xfrm>
              <a:off x="3154863" y="3261900"/>
              <a:ext cx="27400" cy="7775"/>
            </a:xfrm>
            <a:custGeom>
              <a:avLst/>
              <a:gdLst/>
              <a:ahLst/>
              <a:cxnLst/>
              <a:rect l="l" t="t" r="r" b="b"/>
              <a:pathLst>
                <a:path w="1096" h="311" extrusionOk="0">
                  <a:moveTo>
                    <a:pt x="179" y="1"/>
                  </a:moveTo>
                  <a:cubicBezTo>
                    <a:pt x="107" y="1"/>
                    <a:pt x="36" y="60"/>
                    <a:pt x="24" y="132"/>
                  </a:cubicBezTo>
                  <a:cubicBezTo>
                    <a:pt x="0" y="227"/>
                    <a:pt x="83" y="310"/>
                    <a:pt x="179" y="310"/>
                  </a:cubicBezTo>
                  <a:lnTo>
                    <a:pt x="929" y="310"/>
                  </a:lnTo>
                  <a:cubicBezTo>
                    <a:pt x="1000" y="310"/>
                    <a:pt x="1072" y="251"/>
                    <a:pt x="1095" y="179"/>
                  </a:cubicBezTo>
                  <a:cubicBezTo>
                    <a:pt x="1095" y="96"/>
                    <a:pt x="1012" y="1"/>
                    <a:pt x="9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35">
              <a:extLst>
                <a:ext uri="{FF2B5EF4-FFF2-40B4-BE49-F238E27FC236}">
                  <a16:creationId xmlns:a16="http://schemas.microsoft.com/office/drawing/2014/main" id="{54BB1725-F76A-C444-73B5-8DA6DC4FCBCC}"/>
                </a:ext>
              </a:extLst>
            </p:cNvPr>
            <p:cNvSpPr/>
            <p:nvPr/>
          </p:nvSpPr>
          <p:spPr>
            <a:xfrm>
              <a:off x="3154863" y="3274100"/>
              <a:ext cx="27400" cy="8075"/>
            </a:xfrm>
            <a:custGeom>
              <a:avLst/>
              <a:gdLst/>
              <a:ahLst/>
              <a:cxnLst/>
              <a:rect l="l" t="t" r="r" b="b"/>
              <a:pathLst>
                <a:path w="1096" h="323" extrusionOk="0">
                  <a:moveTo>
                    <a:pt x="179" y="1"/>
                  </a:moveTo>
                  <a:cubicBezTo>
                    <a:pt x="107" y="1"/>
                    <a:pt x="36" y="60"/>
                    <a:pt x="24" y="144"/>
                  </a:cubicBezTo>
                  <a:cubicBezTo>
                    <a:pt x="0" y="227"/>
                    <a:pt x="83" y="322"/>
                    <a:pt x="179" y="322"/>
                  </a:cubicBezTo>
                  <a:lnTo>
                    <a:pt x="929" y="322"/>
                  </a:lnTo>
                  <a:cubicBezTo>
                    <a:pt x="1000" y="322"/>
                    <a:pt x="1072" y="263"/>
                    <a:pt x="1095" y="179"/>
                  </a:cubicBezTo>
                  <a:cubicBezTo>
                    <a:pt x="1095" y="84"/>
                    <a:pt x="1012" y="1"/>
                    <a:pt x="9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35">
              <a:extLst>
                <a:ext uri="{FF2B5EF4-FFF2-40B4-BE49-F238E27FC236}">
                  <a16:creationId xmlns:a16="http://schemas.microsoft.com/office/drawing/2014/main" id="{BAC0BB6E-C741-FDAB-0A20-2962AFE527D1}"/>
                </a:ext>
              </a:extLst>
            </p:cNvPr>
            <p:cNvSpPr/>
            <p:nvPr/>
          </p:nvSpPr>
          <p:spPr>
            <a:xfrm>
              <a:off x="3154863" y="3285725"/>
              <a:ext cx="27400" cy="7750"/>
            </a:xfrm>
            <a:custGeom>
              <a:avLst/>
              <a:gdLst/>
              <a:ahLst/>
              <a:cxnLst/>
              <a:rect l="l" t="t" r="r" b="b"/>
              <a:pathLst>
                <a:path w="1096" h="310" extrusionOk="0">
                  <a:moveTo>
                    <a:pt x="179" y="0"/>
                  </a:moveTo>
                  <a:cubicBezTo>
                    <a:pt x="107" y="0"/>
                    <a:pt x="36" y="60"/>
                    <a:pt x="24" y="131"/>
                  </a:cubicBezTo>
                  <a:cubicBezTo>
                    <a:pt x="0" y="226"/>
                    <a:pt x="83" y="310"/>
                    <a:pt x="179" y="310"/>
                  </a:cubicBezTo>
                  <a:lnTo>
                    <a:pt x="929" y="310"/>
                  </a:lnTo>
                  <a:cubicBezTo>
                    <a:pt x="1000" y="310"/>
                    <a:pt x="1072" y="250"/>
                    <a:pt x="1095" y="179"/>
                  </a:cubicBezTo>
                  <a:cubicBezTo>
                    <a:pt x="1095" y="72"/>
                    <a:pt x="1012" y="0"/>
                    <a:pt x="9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35">
              <a:extLst>
                <a:ext uri="{FF2B5EF4-FFF2-40B4-BE49-F238E27FC236}">
                  <a16:creationId xmlns:a16="http://schemas.microsoft.com/office/drawing/2014/main" id="{4D3DE0EB-120E-1398-69A8-EEF12261866F}"/>
                </a:ext>
              </a:extLst>
            </p:cNvPr>
            <p:cNvSpPr/>
            <p:nvPr/>
          </p:nvSpPr>
          <p:spPr>
            <a:xfrm>
              <a:off x="3238188" y="3235850"/>
              <a:ext cx="23850" cy="33375"/>
            </a:xfrm>
            <a:custGeom>
              <a:avLst/>
              <a:gdLst/>
              <a:ahLst/>
              <a:cxnLst/>
              <a:rect l="l" t="t" r="r" b="b"/>
              <a:pathLst>
                <a:path w="954" h="1335" extrusionOk="0">
                  <a:moveTo>
                    <a:pt x="475" y="277"/>
                  </a:moveTo>
                  <a:cubicBezTo>
                    <a:pt x="558" y="277"/>
                    <a:pt x="632" y="351"/>
                    <a:pt x="632" y="435"/>
                  </a:cubicBezTo>
                  <a:lnTo>
                    <a:pt x="632" y="864"/>
                  </a:lnTo>
                  <a:cubicBezTo>
                    <a:pt x="632" y="957"/>
                    <a:pt x="560" y="1023"/>
                    <a:pt x="478" y="1023"/>
                  </a:cubicBezTo>
                  <a:cubicBezTo>
                    <a:pt x="466" y="1023"/>
                    <a:pt x="454" y="1022"/>
                    <a:pt x="441" y="1019"/>
                  </a:cubicBezTo>
                  <a:cubicBezTo>
                    <a:pt x="358" y="995"/>
                    <a:pt x="322" y="924"/>
                    <a:pt x="322" y="852"/>
                  </a:cubicBezTo>
                  <a:lnTo>
                    <a:pt x="322" y="447"/>
                  </a:lnTo>
                  <a:cubicBezTo>
                    <a:pt x="322" y="376"/>
                    <a:pt x="358" y="304"/>
                    <a:pt x="441" y="281"/>
                  </a:cubicBezTo>
                  <a:cubicBezTo>
                    <a:pt x="453" y="278"/>
                    <a:pt x="464" y="277"/>
                    <a:pt x="475" y="277"/>
                  </a:cubicBezTo>
                  <a:close/>
                  <a:moveTo>
                    <a:pt x="485" y="0"/>
                  </a:moveTo>
                  <a:cubicBezTo>
                    <a:pt x="459" y="0"/>
                    <a:pt x="433" y="2"/>
                    <a:pt x="406" y="7"/>
                  </a:cubicBezTo>
                  <a:cubicBezTo>
                    <a:pt x="168" y="19"/>
                    <a:pt x="1" y="221"/>
                    <a:pt x="1" y="459"/>
                  </a:cubicBezTo>
                  <a:lnTo>
                    <a:pt x="1" y="852"/>
                  </a:lnTo>
                  <a:cubicBezTo>
                    <a:pt x="1" y="1090"/>
                    <a:pt x="168" y="1293"/>
                    <a:pt x="406" y="1328"/>
                  </a:cubicBezTo>
                  <a:cubicBezTo>
                    <a:pt x="432" y="1333"/>
                    <a:pt x="459" y="1335"/>
                    <a:pt x="485" y="1335"/>
                  </a:cubicBezTo>
                  <a:cubicBezTo>
                    <a:pt x="746" y="1335"/>
                    <a:pt x="953" y="1124"/>
                    <a:pt x="953" y="864"/>
                  </a:cubicBezTo>
                  <a:lnTo>
                    <a:pt x="953" y="459"/>
                  </a:lnTo>
                  <a:cubicBezTo>
                    <a:pt x="953" y="210"/>
                    <a:pt x="746" y="0"/>
                    <a:pt x="4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35">
              <a:extLst>
                <a:ext uri="{FF2B5EF4-FFF2-40B4-BE49-F238E27FC236}">
                  <a16:creationId xmlns:a16="http://schemas.microsoft.com/office/drawing/2014/main" id="{991883A0-42F7-CE58-9886-21BBC8A59B5C}"/>
                </a:ext>
              </a:extLst>
            </p:cNvPr>
            <p:cNvSpPr/>
            <p:nvPr/>
          </p:nvSpPr>
          <p:spPr>
            <a:xfrm>
              <a:off x="3300713" y="3235850"/>
              <a:ext cx="23825" cy="33375"/>
            </a:xfrm>
            <a:custGeom>
              <a:avLst/>
              <a:gdLst/>
              <a:ahLst/>
              <a:cxnLst/>
              <a:rect l="l" t="t" r="r" b="b"/>
              <a:pathLst>
                <a:path w="953" h="1335" extrusionOk="0">
                  <a:moveTo>
                    <a:pt x="474" y="277"/>
                  </a:moveTo>
                  <a:cubicBezTo>
                    <a:pt x="557" y="277"/>
                    <a:pt x="631" y="351"/>
                    <a:pt x="631" y="435"/>
                  </a:cubicBezTo>
                  <a:lnTo>
                    <a:pt x="631" y="864"/>
                  </a:lnTo>
                  <a:cubicBezTo>
                    <a:pt x="631" y="957"/>
                    <a:pt x="559" y="1023"/>
                    <a:pt x="478" y="1023"/>
                  </a:cubicBezTo>
                  <a:cubicBezTo>
                    <a:pt x="466" y="1023"/>
                    <a:pt x="453" y="1022"/>
                    <a:pt x="441" y="1019"/>
                  </a:cubicBezTo>
                  <a:cubicBezTo>
                    <a:pt x="357" y="995"/>
                    <a:pt x="322" y="924"/>
                    <a:pt x="322" y="852"/>
                  </a:cubicBezTo>
                  <a:lnTo>
                    <a:pt x="322" y="447"/>
                  </a:lnTo>
                  <a:cubicBezTo>
                    <a:pt x="322" y="376"/>
                    <a:pt x="357" y="304"/>
                    <a:pt x="441" y="281"/>
                  </a:cubicBezTo>
                  <a:cubicBezTo>
                    <a:pt x="452" y="278"/>
                    <a:pt x="463" y="277"/>
                    <a:pt x="474" y="277"/>
                  </a:cubicBezTo>
                  <a:close/>
                  <a:moveTo>
                    <a:pt x="484" y="0"/>
                  </a:moveTo>
                  <a:cubicBezTo>
                    <a:pt x="458" y="0"/>
                    <a:pt x="432" y="2"/>
                    <a:pt x="405" y="7"/>
                  </a:cubicBezTo>
                  <a:cubicBezTo>
                    <a:pt x="167" y="19"/>
                    <a:pt x="0" y="221"/>
                    <a:pt x="0" y="459"/>
                  </a:cubicBezTo>
                  <a:lnTo>
                    <a:pt x="0" y="852"/>
                  </a:lnTo>
                  <a:cubicBezTo>
                    <a:pt x="0" y="1090"/>
                    <a:pt x="167" y="1293"/>
                    <a:pt x="405" y="1328"/>
                  </a:cubicBezTo>
                  <a:cubicBezTo>
                    <a:pt x="432" y="1333"/>
                    <a:pt x="458" y="1335"/>
                    <a:pt x="484" y="1335"/>
                  </a:cubicBezTo>
                  <a:cubicBezTo>
                    <a:pt x="746" y="1335"/>
                    <a:pt x="953" y="1124"/>
                    <a:pt x="953" y="864"/>
                  </a:cubicBezTo>
                  <a:lnTo>
                    <a:pt x="953" y="459"/>
                  </a:lnTo>
                  <a:cubicBezTo>
                    <a:pt x="953" y="210"/>
                    <a:pt x="746" y="0"/>
                    <a:pt x="4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35">
              <a:extLst>
                <a:ext uri="{FF2B5EF4-FFF2-40B4-BE49-F238E27FC236}">
                  <a16:creationId xmlns:a16="http://schemas.microsoft.com/office/drawing/2014/main" id="{4ADA4F00-5EEE-07B1-CB65-DA680B5930C1}"/>
                </a:ext>
              </a:extLst>
            </p:cNvPr>
            <p:cNvSpPr/>
            <p:nvPr/>
          </p:nvSpPr>
          <p:spPr>
            <a:xfrm>
              <a:off x="3269738" y="3235125"/>
              <a:ext cx="8075" cy="33675"/>
            </a:xfrm>
            <a:custGeom>
              <a:avLst/>
              <a:gdLst/>
              <a:ahLst/>
              <a:cxnLst/>
              <a:rect l="l" t="t" r="r" b="b"/>
              <a:pathLst>
                <a:path w="323" h="1347" extrusionOk="0">
                  <a:moveTo>
                    <a:pt x="144" y="0"/>
                  </a:moveTo>
                  <a:cubicBezTo>
                    <a:pt x="49" y="12"/>
                    <a:pt x="1" y="95"/>
                    <a:pt x="1" y="179"/>
                  </a:cubicBezTo>
                  <a:lnTo>
                    <a:pt x="1" y="1179"/>
                  </a:lnTo>
                  <a:cubicBezTo>
                    <a:pt x="1" y="1250"/>
                    <a:pt x="60" y="1322"/>
                    <a:pt x="144" y="1345"/>
                  </a:cubicBezTo>
                  <a:cubicBezTo>
                    <a:pt x="150" y="1346"/>
                    <a:pt x="156" y="1347"/>
                    <a:pt x="162" y="1347"/>
                  </a:cubicBezTo>
                  <a:cubicBezTo>
                    <a:pt x="241" y="1347"/>
                    <a:pt x="322" y="1278"/>
                    <a:pt x="322" y="1179"/>
                  </a:cubicBezTo>
                  <a:lnTo>
                    <a:pt x="322" y="167"/>
                  </a:lnTo>
                  <a:cubicBezTo>
                    <a:pt x="322" y="72"/>
                    <a:pt x="251" y="0"/>
                    <a:pt x="1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35">
              <a:extLst>
                <a:ext uri="{FF2B5EF4-FFF2-40B4-BE49-F238E27FC236}">
                  <a16:creationId xmlns:a16="http://schemas.microsoft.com/office/drawing/2014/main" id="{E8570BAE-EE0F-9E42-FFC7-1E03F2D605A7}"/>
                </a:ext>
              </a:extLst>
            </p:cNvPr>
            <p:cNvSpPr/>
            <p:nvPr/>
          </p:nvSpPr>
          <p:spPr>
            <a:xfrm>
              <a:off x="3285238" y="3235125"/>
              <a:ext cx="7750" cy="33675"/>
            </a:xfrm>
            <a:custGeom>
              <a:avLst/>
              <a:gdLst/>
              <a:ahLst/>
              <a:cxnLst/>
              <a:rect l="l" t="t" r="r" b="b"/>
              <a:pathLst>
                <a:path w="310" h="1347" extrusionOk="0">
                  <a:moveTo>
                    <a:pt x="131" y="0"/>
                  </a:moveTo>
                  <a:cubicBezTo>
                    <a:pt x="48" y="12"/>
                    <a:pt x="0" y="95"/>
                    <a:pt x="0" y="179"/>
                  </a:cubicBezTo>
                  <a:lnTo>
                    <a:pt x="0" y="1179"/>
                  </a:lnTo>
                  <a:cubicBezTo>
                    <a:pt x="0" y="1250"/>
                    <a:pt x="60" y="1322"/>
                    <a:pt x="131" y="1345"/>
                  </a:cubicBezTo>
                  <a:cubicBezTo>
                    <a:pt x="138" y="1346"/>
                    <a:pt x="145" y="1347"/>
                    <a:pt x="152" y="1347"/>
                  </a:cubicBezTo>
                  <a:cubicBezTo>
                    <a:pt x="238" y="1347"/>
                    <a:pt x="310" y="1278"/>
                    <a:pt x="310" y="1179"/>
                  </a:cubicBezTo>
                  <a:lnTo>
                    <a:pt x="310" y="167"/>
                  </a:lnTo>
                  <a:cubicBezTo>
                    <a:pt x="310" y="72"/>
                    <a:pt x="238" y="0"/>
                    <a:pt x="1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35">
              <a:extLst>
                <a:ext uri="{FF2B5EF4-FFF2-40B4-BE49-F238E27FC236}">
                  <a16:creationId xmlns:a16="http://schemas.microsoft.com/office/drawing/2014/main" id="{D224ED83-D731-5697-AC31-A01231156BD1}"/>
                </a:ext>
              </a:extLst>
            </p:cNvPr>
            <p:cNvSpPr/>
            <p:nvPr/>
          </p:nvSpPr>
          <p:spPr>
            <a:xfrm>
              <a:off x="3332563" y="3235125"/>
              <a:ext cx="7750" cy="33675"/>
            </a:xfrm>
            <a:custGeom>
              <a:avLst/>
              <a:gdLst/>
              <a:ahLst/>
              <a:cxnLst/>
              <a:rect l="l" t="t" r="r" b="b"/>
              <a:pathLst>
                <a:path w="310" h="1347" extrusionOk="0">
                  <a:moveTo>
                    <a:pt x="131" y="0"/>
                  </a:moveTo>
                  <a:cubicBezTo>
                    <a:pt x="60" y="12"/>
                    <a:pt x="0" y="95"/>
                    <a:pt x="0" y="179"/>
                  </a:cubicBezTo>
                  <a:lnTo>
                    <a:pt x="0" y="1179"/>
                  </a:lnTo>
                  <a:cubicBezTo>
                    <a:pt x="0" y="1250"/>
                    <a:pt x="60" y="1322"/>
                    <a:pt x="131" y="1345"/>
                  </a:cubicBezTo>
                  <a:cubicBezTo>
                    <a:pt x="137" y="1346"/>
                    <a:pt x="143" y="1347"/>
                    <a:pt x="149" y="1347"/>
                  </a:cubicBezTo>
                  <a:cubicBezTo>
                    <a:pt x="228" y="1347"/>
                    <a:pt x="310" y="1278"/>
                    <a:pt x="310" y="1179"/>
                  </a:cubicBezTo>
                  <a:lnTo>
                    <a:pt x="310" y="167"/>
                  </a:lnTo>
                  <a:cubicBezTo>
                    <a:pt x="310" y="72"/>
                    <a:pt x="238" y="0"/>
                    <a:pt x="1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35">
              <a:extLst>
                <a:ext uri="{FF2B5EF4-FFF2-40B4-BE49-F238E27FC236}">
                  <a16:creationId xmlns:a16="http://schemas.microsoft.com/office/drawing/2014/main" id="{8C6FF2AF-3EE0-51C5-54B3-68B8EAD01762}"/>
                </a:ext>
              </a:extLst>
            </p:cNvPr>
            <p:cNvSpPr/>
            <p:nvPr/>
          </p:nvSpPr>
          <p:spPr>
            <a:xfrm>
              <a:off x="3348038" y="3235125"/>
              <a:ext cx="7750" cy="33675"/>
            </a:xfrm>
            <a:custGeom>
              <a:avLst/>
              <a:gdLst/>
              <a:ahLst/>
              <a:cxnLst/>
              <a:rect l="l" t="t" r="r" b="b"/>
              <a:pathLst>
                <a:path w="310" h="1347" extrusionOk="0">
                  <a:moveTo>
                    <a:pt x="131" y="0"/>
                  </a:moveTo>
                  <a:cubicBezTo>
                    <a:pt x="60" y="12"/>
                    <a:pt x="0" y="95"/>
                    <a:pt x="0" y="179"/>
                  </a:cubicBezTo>
                  <a:lnTo>
                    <a:pt x="0" y="1179"/>
                  </a:lnTo>
                  <a:cubicBezTo>
                    <a:pt x="0" y="1250"/>
                    <a:pt x="60" y="1322"/>
                    <a:pt x="131" y="1345"/>
                  </a:cubicBezTo>
                  <a:cubicBezTo>
                    <a:pt x="138" y="1346"/>
                    <a:pt x="145" y="1347"/>
                    <a:pt x="152" y="1347"/>
                  </a:cubicBezTo>
                  <a:cubicBezTo>
                    <a:pt x="238" y="1347"/>
                    <a:pt x="310" y="1278"/>
                    <a:pt x="310" y="1179"/>
                  </a:cubicBezTo>
                  <a:lnTo>
                    <a:pt x="310" y="167"/>
                  </a:lnTo>
                  <a:cubicBezTo>
                    <a:pt x="310" y="72"/>
                    <a:pt x="238" y="0"/>
                    <a:pt x="1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35">
              <a:extLst>
                <a:ext uri="{FF2B5EF4-FFF2-40B4-BE49-F238E27FC236}">
                  <a16:creationId xmlns:a16="http://schemas.microsoft.com/office/drawing/2014/main" id="{9339E93C-DF9A-C20C-00B8-F0908D31C072}"/>
                </a:ext>
              </a:extLst>
            </p:cNvPr>
            <p:cNvSpPr/>
            <p:nvPr/>
          </p:nvSpPr>
          <p:spPr>
            <a:xfrm>
              <a:off x="3333138" y="3272525"/>
              <a:ext cx="23850" cy="33550"/>
            </a:xfrm>
            <a:custGeom>
              <a:avLst/>
              <a:gdLst/>
              <a:ahLst/>
              <a:cxnLst/>
              <a:rect l="l" t="t" r="r" b="b"/>
              <a:pathLst>
                <a:path w="954" h="1342" extrusionOk="0">
                  <a:moveTo>
                    <a:pt x="495" y="282"/>
                  </a:moveTo>
                  <a:cubicBezTo>
                    <a:pt x="575" y="282"/>
                    <a:pt x="644" y="364"/>
                    <a:pt x="644" y="445"/>
                  </a:cubicBezTo>
                  <a:lnTo>
                    <a:pt x="644" y="873"/>
                  </a:lnTo>
                  <a:cubicBezTo>
                    <a:pt x="644" y="962"/>
                    <a:pt x="579" y="1026"/>
                    <a:pt x="503" y="1026"/>
                  </a:cubicBezTo>
                  <a:cubicBezTo>
                    <a:pt x="487" y="1026"/>
                    <a:pt x="470" y="1023"/>
                    <a:pt x="453" y="1016"/>
                  </a:cubicBezTo>
                  <a:cubicBezTo>
                    <a:pt x="370" y="1004"/>
                    <a:pt x="334" y="933"/>
                    <a:pt x="334" y="861"/>
                  </a:cubicBezTo>
                  <a:lnTo>
                    <a:pt x="334" y="457"/>
                  </a:lnTo>
                  <a:cubicBezTo>
                    <a:pt x="334" y="385"/>
                    <a:pt x="370" y="302"/>
                    <a:pt x="453" y="290"/>
                  </a:cubicBezTo>
                  <a:cubicBezTo>
                    <a:pt x="467" y="285"/>
                    <a:pt x="481" y="282"/>
                    <a:pt x="495" y="282"/>
                  </a:cubicBezTo>
                  <a:close/>
                  <a:moveTo>
                    <a:pt x="470" y="0"/>
                  </a:moveTo>
                  <a:cubicBezTo>
                    <a:pt x="449" y="0"/>
                    <a:pt x="428" y="2"/>
                    <a:pt x="406" y="4"/>
                  </a:cubicBezTo>
                  <a:cubicBezTo>
                    <a:pt x="180" y="28"/>
                    <a:pt x="1" y="230"/>
                    <a:pt x="1" y="469"/>
                  </a:cubicBezTo>
                  <a:lnTo>
                    <a:pt x="1" y="861"/>
                  </a:lnTo>
                  <a:cubicBezTo>
                    <a:pt x="1" y="1100"/>
                    <a:pt x="168" y="1302"/>
                    <a:pt x="406" y="1338"/>
                  </a:cubicBezTo>
                  <a:cubicBezTo>
                    <a:pt x="428" y="1340"/>
                    <a:pt x="449" y="1342"/>
                    <a:pt x="470" y="1342"/>
                  </a:cubicBezTo>
                  <a:cubicBezTo>
                    <a:pt x="739" y="1342"/>
                    <a:pt x="953" y="1138"/>
                    <a:pt x="953" y="873"/>
                  </a:cubicBezTo>
                  <a:lnTo>
                    <a:pt x="953" y="469"/>
                  </a:lnTo>
                  <a:cubicBezTo>
                    <a:pt x="953" y="204"/>
                    <a:pt x="739" y="0"/>
                    <a:pt x="4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35">
              <a:extLst>
                <a:ext uri="{FF2B5EF4-FFF2-40B4-BE49-F238E27FC236}">
                  <a16:creationId xmlns:a16="http://schemas.microsoft.com/office/drawing/2014/main" id="{CF9CC526-F3D3-ADCF-EFDD-A0C0AA6579F7}"/>
                </a:ext>
              </a:extLst>
            </p:cNvPr>
            <p:cNvSpPr/>
            <p:nvPr/>
          </p:nvSpPr>
          <p:spPr>
            <a:xfrm>
              <a:off x="3270638" y="3272025"/>
              <a:ext cx="7775" cy="33475"/>
            </a:xfrm>
            <a:custGeom>
              <a:avLst/>
              <a:gdLst/>
              <a:ahLst/>
              <a:cxnLst/>
              <a:rect l="l" t="t" r="r" b="b"/>
              <a:pathLst>
                <a:path w="311" h="1339" extrusionOk="0">
                  <a:moveTo>
                    <a:pt x="132" y="0"/>
                  </a:moveTo>
                  <a:cubicBezTo>
                    <a:pt x="60" y="12"/>
                    <a:pt x="1" y="84"/>
                    <a:pt x="1" y="179"/>
                  </a:cubicBezTo>
                  <a:lnTo>
                    <a:pt x="1" y="1179"/>
                  </a:lnTo>
                  <a:cubicBezTo>
                    <a:pt x="1" y="1251"/>
                    <a:pt x="60" y="1322"/>
                    <a:pt x="132" y="1334"/>
                  </a:cubicBezTo>
                  <a:cubicBezTo>
                    <a:pt x="143" y="1337"/>
                    <a:pt x="154" y="1338"/>
                    <a:pt x="164" y="1338"/>
                  </a:cubicBezTo>
                  <a:cubicBezTo>
                    <a:pt x="245" y="1338"/>
                    <a:pt x="310" y="1263"/>
                    <a:pt x="310" y="1179"/>
                  </a:cubicBezTo>
                  <a:lnTo>
                    <a:pt x="310" y="167"/>
                  </a:lnTo>
                  <a:cubicBezTo>
                    <a:pt x="310" y="72"/>
                    <a:pt x="239" y="0"/>
                    <a:pt x="1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35">
              <a:extLst>
                <a:ext uri="{FF2B5EF4-FFF2-40B4-BE49-F238E27FC236}">
                  <a16:creationId xmlns:a16="http://schemas.microsoft.com/office/drawing/2014/main" id="{6430A863-B1EB-AD26-DFD2-CB86F49A2BC4}"/>
                </a:ext>
              </a:extLst>
            </p:cNvPr>
            <p:cNvSpPr/>
            <p:nvPr/>
          </p:nvSpPr>
          <p:spPr>
            <a:xfrm>
              <a:off x="3285813" y="3272025"/>
              <a:ext cx="8075" cy="33475"/>
            </a:xfrm>
            <a:custGeom>
              <a:avLst/>
              <a:gdLst/>
              <a:ahLst/>
              <a:cxnLst/>
              <a:rect l="l" t="t" r="r" b="b"/>
              <a:pathLst>
                <a:path w="323" h="1339" extrusionOk="0">
                  <a:moveTo>
                    <a:pt x="144" y="0"/>
                  </a:moveTo>
                  <a:cubicBezTo>
                    <a:pt x="60" y="12"/>
                    <a:pt x="1" y="84"/>
                    <a:pt x="1" y="179"/>
                  </a:cubicBezTo>
                  <a:lnTo>
                    <a:pt x="1" y="1179"/>
                  </a:lnTo>
                  <a:cubicBezTo>
                    <a:pt x="1" y="1251"/>
                    <a:pt x="60" y="1322"/>
                    <a:pt x="144" y="1334"/>
                  </a:cubicBezTo>
                  <a:cubicBezTo>
                    <a:pt x="153" y="1337"/>
                    <a:pt x="163" y="1338"/>
                    <a:pt x="173" y="1338"/>
                  </a:cubicBezTo>
                  <a:cubicBezTo>
                    <a:pt x="248" y="1338"/>
                    <a:pt x="322" y="1263"/>
                    <a:pt x="322" y="1179"/>
                  </a:cubicBezTo>
                  <a:lnTo>
                    <a:pt x="322" y="167"/>
                  </a:lnTo>
                  <a:cubicBezTo>
                    <a:pt x="322" y="72"/>
                    <a:pt x="239" y="0"/>
                    <a:pt x="1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35">
              <a:extLst>
                <a:ext uri="{FF2B5EF4-FFF2-40B4-BE49-F238E27FC236}">
                  <a16:creationId xmlns:a16="http://schemas.microsoft.com/office/drawing/2014/main" id="{2E24DE51-5F58-B87C-7C97-4EA219E974D1}"/>
                </a:ext>
              </a:extLst>
            </p:cNvPr>
            <p:cNvSpPr/>
            <p:nvPr/>
          </p:nvSpPr>
          <p:spPr>
            <a:xfrm>
              <a:off x="3239388" y="3272025"/>
              <a:ext cx="7775" cy="33475"/>
            </a:xfrm>
            <a:custGeom>
              <a:avLst/>
              <a:gdLst/>
              <a:ahLst/>
              <a:cxnLst/>
              <a:rect l="l" t="t" r="r" b="b"/>
              <a:pathLst>
                <a:path w="311" h="1339" extrusionOk="0">
                  <a:moveTo>
                    <a:pt x="131" y="0"/>
                  </a:moveTo>
                  <a:cubicBezTo>
                    <a:pt x="60" y="12"/>
                    <a:pt x="0" y="84"/>
                    <a:pt x="0" y="179"/>
                  </a:cubicBezTo>
                  <a:lnTo>
                    <a:pt x="0" y="1179"/>
                  </a:lnTo>
                  <a:cubicBezTo>
                    <a:pt x="0" y="1251"/>
                    <a:pt x="60" y="1322"/>
                    <a:pt x="131" y="1334"/>
                  </a:cubicBezTo>
                  <a:cubicBezTo>
                    <a:pt x="143" y="1337"/>
                    <a:pt x="154" y="1338"/>
                    <a:pt x="164" y="1338"/>
                  </a:cubicBezTo>
                  <a:cubicBezTo>
                    <a:pt x="245" y="1338"/>
                    <a:pt x="310" y="1263"/>
                    <a:pt x="310" y="1179"/>
                  </a:cubicBezTo>
                  <a:lnTo>
                    <a:pt x="310" y="167"/>
                  </a:lnTo>
                  <a:cubicBezTo>
                    <a:pt x="310" y="72"/>
                    <a:pt x="239" y="0"/>
                    <a:pt x="1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35">
              <a:extLst>
                <a:ext uri="{FF2B5EF4-FFF2-40B4-BE49-F238E27FC236}">
                  <a16:creationId xmlns:a16="http://schemas.microsoft.com/office/drawing/2014/main" id="{81AC45C8-33D4-25F3-AA50-A4BB8B56A529}"/>
                </a:ext>
              </a:extLst>
            </p:cNvPr>
            <p:cNvSpPr/>
            <p:nvPr/>
          </p:nvSpPr>
          <p:spPr>
            <a:xfrm>
              <a:off x="3254863" y="3272025"/>
              <a:ext cx="8075" cy="33475"/>
            </a:xfrm>
            <a:custGeom>
              <a:avLst/>
              <a:gdLst/>
              <a:ahLst/>
              <a:cxnLst/>
              <a:rect l="l" t="t" r="r" b="b"/>
              <a:pathLst>
                <a:path w="323" h="1339" extrusionOk="0">
                  <a:moveTo>
                    <a:pt x="143" y="0"/>
                  </a:moveTo>
                  <a:cubicBezTo>
                    <a:pt x="72" y="12"/>
                    <a:pt x="1" y="84"/>
                    <a:pt x="1" y="179"/>
                  </a:cubicBezTo>
                  <a:lnTo>
                    <a:pt x="1" y="1179"/>
                  </a:lnTo>
                  <a:cubicBezTo>
                    <a:pt x="1" y="1251"/>
                    <a:pt x="60" y="1322"/>
                    <a:pt x="143" y="1334"/>
                  </a:cubicBezTo>
                  <a:cubicBezTo>
                    <a:pt x="153" y="1337"/>
                    <a:pt x="163" y="1338"/>
                    <a:pt x="173" y="1338"/>
                  </a:cubicBezTo>
                  <a:cubicBezTo>
                    <a:pt x="248" y="1338"/>
                    <a:pt x="322" y="1263"/>
                    <a:pt x="322" y="1179"/>
                  </a:cubicBezTo>
                  <a:lnTo>
                    <a:pt x="322" y="167"/>
                  </a:lnTo>
                  <a:cubicBezTo>
                    <a:pt x="322" y="72"/>
                    <a:pt x="251" y="0"/>
                    <a:pt x="1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35">
              <a:extLst>
                <a:ext uri="{FF2B5EF4-FFF2-40B4-BE49-F238E27FC236}">
                  <a16:creationId xmlns:a16="http://schemas.microsoft.com/office/drawing/2014/main" id="{58DF4F93-4CCD-AA7D-D780-3A7CFE5E5CC0}"/>
                </a:ext>
              </a:extLst>
            </p:cNvPr>
            <p:cNvSpPr/>
            <p:nvPr/>
          </p:nvSpPr>
          <p:spPr>
            <a:xfrm>
              <a:off x="3317663" y="3272625"/>
              <a:ext cx="7775" cy="33675"/>
            </a:xfrm>
            <a:custGeom>
              <a:avLst/>
              <a:gdLst/>
              <a:ahLst/>
              <a:cxnLst/>
              <a:rect l="l" t="t" r="r" b="b"/>
              <a:pathLst>
                <a:path w="311" h="1347" extrusionOk="0">
                  <a:moveTo>
                    <a:pt x="132" y="0"/>
                  </a:moveTo>
                  <a:cubicBezTo>
                    <a:pt x="60" y="24"/>
                    <a:pt x="1" y="96"/>
                    <a:pt x="1" y="179"/>
                  </a:cubicBezTo>
                  <a:lnTo>
                    <a:pt x="1" y="1179"/>
                  </a:lnTo>
                  <a:cubicBezTo>
                    <a:pt x="1" y="1250"/>
                    <a:pt x="60" y="1334"/>
                    <a:pt x="132" y="1346"/>
                  </a:cubicBezTo>
                  <a:cubicBezTo>
                    <a:pt x="138" y="1347"/>
                    <a:pt x="144" y="1347"/>
                    <a:pt x="150" y="1347"/>
                  </a:cubicBezTo>
                  <a:cubicBezTo>
                    <a:pt x="229" y="1347"/>
                    <a:pt x="310" y="1278"/>
                    <a:pt x="310" y="1179"/>
                  </a:cubicBezTo>
                  <a:lnTo>
                    <a:pt x="310" y="167"/>
                  </a:lnTo>
                  <a:cubicBezTo>
                    <a:pt x="310" y="84"/>
                    <a:pt x="239" y="0"/>
                    <a:pt x="1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35">
              <a:extLst>
                <a:ext uri="{FF2B5EF4-FFF2-40B4-BE49-F238E27FC236}">
                  <a16:creationId xmlns:a16="http://schemas.microsoft.com/office/drawing/2014/main" id="{5C8912C3-7E71-BF59-26DF-62CD56FB517B}"/>
                </a:ext>
              </a:extLst>
            </p:cNvPr>
            <p:cNvSpPr/>
            <p:nvPr/>
          </p:nvSpPr>
          <p:spPr>
            <a:xfrm>
              <a:off x="3302188" y="3272625"/>
              <a:ext cx="8075" cy="33675"/>
            </a:xfrm>
            <a:custGeom>
              <a:avLst/>
              <a:gdLst/>
              <a:ahLst/>
              <a:cxnLst/>
              <a:rect l="l" t="t" r="r" b="b"/>
              <a:pathLst>
                <a:path w="323" h="1347" extrusionOk="0">
                  <a:moveTo>
                    <a:pt x="144" y="0"/>
                  </a:moveTo>
                  <a:cubicBezTo>
                    <a:pt x="60" y="24"/>
                    <a:pt x="1" y="96"/>
                    <a:pt x="1" y="179"/>
                  </a:cubicBezTo>
                  <a:lnTo>
                    <a:pt x="1" y="1179"/>
                  </a:lnTo>
                  <a:cubicBezTo>
                    <a:pt x="1" y="1250"/>
                    <a:pt x="60" y="1334"/>
                    <a:pt x="144" y="1346"/>
                  </a:cubicBezTo>
                  <a:cubicBezTo>
                    <a:pt x="150" y="1347"/>
                    <a:pt x="156" y="1347"/>
                    <a:pt x="162" y="1347"/>
                  </a:cubicBezTo>
                  <a:cubicBezTo>
                    <a:pt x="240" y="1347"/>
                    <a:pt x="322" y="1278"/>
                    <a:pt x="322" y="1179"/>
                  </a:cubicBezTo>
                  <a:lnTo>
                    <a:pt x="322" y="167"/>
                  </a:lnTo>
                  <a:cubicBezTo>
                    <a:pt x="322" y="84"/>
                    <a:pt x="239" y="0"/>
                    <a:pt x="1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35">
              <a:extLst>
                <a:ext uri="{FF2B5EF4-FFF2-40B4-BE49-F238E27FC236}">
                  <a16:creationId xmlns:a16="http://schemas.microsoft.com/office/drawing/2014/main" id="{F66E00AD-D524-A27A-7F60-C5B0F4DA944D}"/>
                </a:ext>
              </a:extLst>
            </p:cNvPr>
            <p:cNvSpPr/>
            <p:nvPr/>
          </p:nvSpPr>
          <p:spPr>
            <a:xfrm>
              <a:off x="3279263" y="3321725"/>
              <a:ext cx="7775" cy="9075"/>
            </a:xfrm>
            <a:custGeom>
              <a:avLst/>
              <a:gdLst/>
              <a:ahLst/>
              <a:cxnLst/>
              <a:rect l="l" t="t" r="r" b="b"/>
              <a:pathLst>
                <a:path w="311" h="363" extrusionOk="0">
                  <a:moveTo>
                    <a:pt x="132" y="1"/>
                  </a:moveTo>
                  <a:cubicBezTo>
                    <a:pt x="60" y="36"/>
                    <a:pt x="1" y="108"/>
                    <a:pt x="1" y="179"/>
                  </a:cubicBezTo>
                  <a:cubicBezTo>
                    <a:pt x="1" y="275"/>
                    <a:pt x="60" y="346"/>
                    <a:pt x="132" y="358"/>
                  </a:cubicBezTo>
                  <a:cubicBezTo>
                    <a:pt x="142" y="361"/>
                    <a:pt x="152" y="362"/>
                    <a:pt x="162" y="362"/>
                  </a:cubicBezTo>
                  <a:cubicBezTo>
                    <a:pt x="236" y="362"/>
                    <a:pt x="310" y="287"/>
                    <a:pt x="310" y="203"/>
                  </a:cubicBezTo>
                  <a:lnTo>
                    <a:pt x="310" y="167"/>
                  </a:lnTo>
                  <a:cubicBezTo>
                    <a:pt x="310" y="84"/>
                    <a:pt x="239" y="1"/>
                    <a:pt x="1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35">
              <a:extLst>
                <a:ext uri="{FF2B5EF4-FFF2-40B4-BE49-F238E27FC236}">
                  <a16:creationId xmlns:a16="http://schemas.microsoft.com/office/drawing/2014/main" id="{23FA19C3-20BD-1FF7-AFC4-CB78478FF2C2}"/>
                </a:ext>
              </a:extLst>
            </p:cNvPr>
            <p:cNvSpPr/>
            <p:nvPr/>
          </p:nvSpPr>
          <p:spPr>
            <a:xfrm>
              <a:off x="3293263" y="3321725"/>
              <a:ext cx="8050" cy="9075"/>
            </a:xfrm>
            <a:custGeom>
              <a:avLst/>
              <a:gdLst/>
              <a:ahLst/>
              <a:cxnLst/>
              <a:rect l="l" t="t" r="r" b="b"/>
              <a:pathLst>
                <a:path w="322" h="363" extrusionOk="0">
                  <a:moveTo>
                    <a:pt x="143" y="1"/>
                  </a:moveTo>
                  <a:cubicBezTo>
                    <a:pt x="60" y="36"/>
                    <a:pt x="1" y="108"/>
                    <a:pt x="1" y="179"/>
                  </a:cubicBezTo>
                  <a:cubicBezTo>
                    <a:pt x="1" y="275"/>
                    <a:pt x="60" y="346"/>
                    <a:pt x="143" y="358"/>
                  </a:cubicBezTo>
                  <a:cubicBezTo>
                    <a:pt x="153" y="361"/>
                    <a:pt x="163" y="362"/>
                    <a:pt x="173" y="362"/>
                  </a:cubicBezTo>
                  <a:cubicBezTo>
                    <a:pt x="248" y="362"/>
                    <a:pt x="322" y="287"/>
                    <a:pt x="322" y="203"/>
                  </a:cubicBezTo>
                  <a:lnTo>
                    <a:pt x="322" y="167"/>
                  </a:lnTo>
                  <a:cubicBezTo>
                    <a:pt x="322" y="84"/>
                    <a:pt x="239" y="1"/>
                    <a:pt x="1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35">
              <a:extLst>
                <a:ext uri="{FF2B5EF4-FFF2-40B4-BE49-F238E27FC236}">
                  <a16:creationId xmlns:a16="http://schemas.microsoft.com/office/drawing/2014/main" id="{06D55C4C-6F2D-5EC6-4A2A-9C7553C90BF1}"/>
                </a:ext>
              </a:extLst>
            </p:cNvPr>
            <p:cNvSpPr/>
            <p:nvPr/>
          </p:nvSpPr>
          <p:spPr>
            <a:xfrm>
              <a:off x="3307563" y="3321725"/>
              <a:ext cx="7750" cy="9075"/>
            </a:xfrm>
            <a:custGeom>
              <a:avLst/>
              <a:gdLst/>
              <a:ahLst/>
              <a:cxnLst/>
              <a:rect l="l" t="t" r="r" b="b"/>
              <a:pathLst>
                <a:path w="310" h="363" extrusionOk="0">
                  <a:moveTo>
                    <a:pt x="131" y="1"/>
                  </a:moveTo>
                  <a:cubicBezTo>
                    <a:pt x="60" y="36"/>
                    <a:pt x="0" y="108"/>
                    <a:pt x="0" y="179"/>
                  </a:cubicBezTo>
                  <a:cubicBezTo>
                    <a:pt x="0" y="275"/>
                    <a:pt x="60" y="346"/>
                    <a:pt x="131" y="358"/>
                  </a:cubicBezTo>
                  <a:cubicBezTo>
                    <a:pt x="142" y="361"/>
                    <a:pt x="153" y="362"/>
                    <a:pt x="164" y="362"/>
                  </a:cubicBezTo>
                  <a:cubicBezTo>
                    <a:pt x="245" y="362"/>
                    <a:pt x="310" y="287"/>
                    <a:pt x="310" y="203"/>
                  </a:cubicBezTo>
                  <a:lnTo>
                    <a:pt x="310" y="167"/>
                  </a:lnTo>
                  <a:cubicBezTo>
                    <a:pt x="310" y="84"/>
                    <a:pt x="238" y="1"/>
                    <a:pt x="1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2" name="Google Shape;1432;p35">
            <a:extLst>
              <a:ext uri="{FF2B5EF4-FFF2-40B4-BE49-F238E27FC236}">
                <a16:creationId xmlns:a16="http://schemas.microsoft.com/office/drawing/2014/main" id="{A7B4C314-8A69-6A0B-F8C7-18A4078B6FC1}"/>
              </a:ext>
            </a:extLst>
          </p:cNvPr>
          <p:cNvGrpSpPr/>
          <p:nvPr/>
        </p:nvGrpSpPr>
        <p:grpSpPr>
          <a:xfrm>
            <a:off x="5786093" y="3562808"/>
            <a:ext cx="397295" cy="341357"/>
            <a:chOff x="3626638" y="3196425"/>
            <a:chExt cx="270600" cy="232500"/>
          </a:xfrm>
        </p:grpSpPr>
        <p:sp>
          <p:nvSpPr>
            <p:cNvPr id="1433" name="Google Shape;1433;p35">
              <a:extLst>
                <a:ext uri="{FF2B5EF4-FFF2-40B4-BE49-F238E27FC236}">
                  <a16:creationId xmlns:a16="http://schemas.microsoft.com/office/drawing/2014/main" id="{42DE8321-F4B7-3C2D-86DB-56D457EFE2ED}"/>
                </a:ext>
              </a:extLst>
            </p:cNvPr>
            <p:cNvSpPr/>
            <p:nvPr/>
          </p:nvSpPr>
          <p:spPr>
            <a:xfrm>
              <a:off x="3626638" y="3196425"/>
              <a:ext cx="270300" cy="232200"/>
            </a:xfrm>
            <a:custGeom>
              <a:avLst/>
              <a:gdLst/>
              <a:ahLst/>
              <a:cxnLst/>
              <a:rect l="l" t="t" r="r" b="b"/>
              <a:pathLst>
                <a:path w="10812" h="9288" extrusionOk="0">
                  <a:moveTo>
                    <a:pt x="2727" y="3441"/>
                  </a:moveTo>
                  <a:lnTo>
                    <a:pt x="3013" y="4584"/>
                  </a:lnTo>
                  <a:lnTo>
                    <a:pt x="2727" y="5275"/>
                  </a:lnTo>
                  <a:cubicBezTo>
                    <a:pt x="2715" y="5299"/>
                    <a:pt x="2703" y="5334"/>
                    <a:pt x="2703" y="5358"/>
                  </a:cubicBezTo>
                  <a:lnTo>
                    <a:pt x="2703" y="8989"/>
                  </a:lnTo>
                  <a:lnTo>
                    <a:pt x="2382" y="8989"/>
                  </a:lnTo>
                  <a:lnTo>
                    <a:pt x="2382" y="5358"/>
                  </a:lnTo>
                  <a:cubicBezTo>
                    <a:pt x="2382" y="5346"/>
                    <a:pt x="2382" y="5310"/>
                    <a:pt x="2370" y="5299"/>
                  </a:cubicBezTo>
                  <a:lnTo>
                    <a:pt x="2072" y="4596"/>
                  </a:lnTo>
                  <a:lnTo>
                    <a:pt x="2346" y="3441"/>
                  </a:lnTo>
                  <a:close/>
                  <a:moveTo>
                    <a:pt x="167" y="0"/>
                  </a:moveTo>
                  <a:cubicBezTo>
                    <a:pt x="84" y="0"/>
                    <a:pt x="1" y="72"/>
                    <a:pt x="1" y="167"/>
                  </a:cubicBezTo>
                  <a:lnTo>
                    <a:pt x="1" y="9120"/>
                  </a:lnTo>
                  <a:cubicBezTo>
                    <a:pt x="1" y="9216"/>
                    <a:pt x="84" y="9287"/>
                    <a:pt x="167" y="9287"/>
                  </a:cubicBezTo>
                  <a:lnTo>
                    <a:pt x="3751" y="9287"/>
                  </a:lnTo>
                  <a:cubicBezTo>
                    <a:pt x="3775" y="9287"/>
                    <a:pt x="3799" y="9275"/>
                    <a:pt x="3811" y="9263"/>
                  </a:cubicBezTo>
                  <a:cubicBezTo>
                    <a:pt x="3930" y="9120"/>
                    <a:pt x="3846" y="8966"/>
                    <a:pt x="3715" y="8966"/>
                  </a:cubicBezTo>
                  <a:lnTo>
                    <a:pt x="2965" y="8966"/>
                  </a:lnTo>
                  <a:lnTo>
                    <a:pt x="2965" y="5370"/>
                  </a:lnTo>
                  <a:lnTo>
                    <a:pt x="3275" y="4644"/>
                  </a:lnTo>
                  <a:cubicBezTo>
                    <a:pt x="3299" y="4620"/>
                    <a:pt x="3299" y="4584"/>
                    <a:pt x="3299" y="4537"/>
                  </a:cubicBezTo>
                  <a:lnTo>
                    <a:pt x="2977" y="3215"/>
                  </a:lnTo>
                  <a:cubicBezTo>
                    <a:pt x="2965" y="3144"/>
                    <a:pt x="2906" y="3096"/>
                    <a:pt x="2834" y="3096"/>
                  </a:cubicBezTo>
                  <a:lnTo>
                    <a:pt x="2191" y="3096"/>
                  </a:lnTo>
                  <a:cubicBezTo>
                    <a:pt x="2120" y="3096"/>
                    <a:pt x="2060" y="3144"/>
                    <a:pt x="2048" y="3215"/>
                  </a:cubicBezTo>
                  <a:lnTo>
                    <a:pt x="1727" y="4537"/>
                  </a:lnTo>
                  <a:cubicBezTo>
                    <a:pt x="1715" y="4572"/>
                    <a:pt x="1727" y="4596"/>
                    <a:pt x="1751" y="4644"/>
                  </a:cubicBezTo>
                  <a:lnTo>
                    <a:pt x="2048" y="5370"/>
                  </a:lnTo>
                  <a:lnTo>
                    <a:pt x="2048" y="8978"/>
                  </a:lnTo>
                  <a:lnTo>
                    <a:pt x="382" y="8978"/>
                  </a:lnTo>
                  <a:cubicBezTo>
                    <a:pt x="358" y="8978"/>
                    <a:pt x="346" y="8966"/>
                    <a:pt x="346" y="8942"/>
                  </a:cubicBezTo>
                  <a:lnTo>
                    <a:pt x="346" y="1893"/>
                  </a:lnTo>
                  <a:lnTo>
                    <a:pt x="10478" y="1893"/>
                  </a:lnTo>
                  <a:lnTo>
                    <a:pt x="10478" y="2632"/>
                  </a:lnTo>
                  <a:cubicBezTo>
                    <a:pt x="10478" y="2655"/>
                    <a:pt x="10478" y="2667"/>
                    <a:pt x="10502" y="2667"/>
                  </a:cubicBezTo>
                  <a:cubicBezTo>
                    <a:pt x="10548" y="2713"/>
                    <a:pt x="10598" y="2733"/>
                    <a:pt x="10644" y="2733"/>
                  </a:cubicBezTo>
                  <a:cubicBezTo>
                    <a:pt x="10729" y="2733"/>
                    <a:pt x="10799" y="2665"/>
                    <a:pt x="10799" y="2572"/>
                  </a:cubicBezTo>
                  <a:lnTo>
                    <a:pt x="10799" y="179"/>
                  </a:lnTo>
                  <a:cubicBezTo>
                    <a:pt x="10811" y="96"/>
                    <a:pt x="10740" y="12"/>
                    <a:pt x="10633" y="12"/>
                  </a:cubicBezTo>
                  <a:lnTo>
                    <a:pt x="3430" y="12"/>
                  </a:lnTo>
                  <a:cubicBezTo>
                    <a:pt x="3418" y="12"/>
                    <a:pt x="3394" y="12"/>
                    <a:pt x="3394" y="36"/>
                  </a:cubicBezTo>
                  <a:cubicBezTo>
                    <a:pt x="3263" y="167"/>
                    <a:pt x="3358" y="334"/>
                    <a:pt x="3489" y="334"/>
                  </a:cubicBezTo>
                  <a:lnTo>
                    <a:pt x="10216" y="334"/>
                  </a:lnTo>
                  <a:cubicBezTo>
                    <a:pt x="10359" y="334"/>
                    <a:pt x="10466" y="453"/>
                    <a:pt x="10466" y="584"/>
                  </a:cubicBezTo>
                  <a:lnTo>
                    <a:pt x="10466" y="1584"/>
                  </a:lnTo>
                  <a:lnTo>
                    <a:pt x="334" y="1584"/>
                  </a:lnTo>
                  <a:lnTo>
                    <a:pt x="334" y="393"/>
                  </a:lnTo>
                  <a:cubicBezTo>
                    <a:pt x="334" y="346"/>
                    <a:pt x="358" y="310"/>
                    <a:pt x="405" y="310"/>
                  </a:cubicBezTo>
                  <a:lnTo>
                    <a:pt x="2882" y="310"/>
                  </a:lnTo>
                  <a:cubicBezTo>
                    <a:pt x="2894" y="310"/>
                    <a:pt x="2906" y="310"/>
                    <a:pt x="2906" y="298"/>
                  </a:cubicBezTo>
                  <a:cubicBezTo>
                    <a:pt x="3037" y="167"/>
                    <a:pt x="2953" y="0"/>
                    <a:pt x="28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35">
              <a:extLst>
                <a:ext uri="{FF2B5EF4-FFF2-40B4-BE49-F238E27FC236}">
                  <a16:creationId xmlns:a16="http://schemas.microsoft.com/office/drawing/2014/main" id="{A77C1C7B-737E-C813-FC2F-9FDAA45151DC}"/>
                </a:ext>
              </a:extLst>
            </p:cNvPr>
            <p:cNvSpPr/>
            <p:nvPr/>
          </p:nvSpPr>
          <p:spPr>
            <a:xfrm>
              <a:off x="3732913" y="3273475"/>
              <a:ext cx="164325" cy="155450"/>
            </a:xfrm>
            <a:custGeom>
              <a:avLst/>
              <a:gdLst/>
              <a:ahLst/>
              <a:cxnLst/>
              <a:rect l="l" t="t" r="r" b="b"/>
              <a:pathLst>
                <a:path w="6573" h="6218" extrusionOk="0">
                  <a:moveTo>
                    <a:pt x="3441" y="1312"/>
                  </a:moveTo>
                  <a:cubicBezTo>
                    <a:pt x="4036" y="1669"/>
                    <a:pt x="4393" y="2288"/>
                    <a:pt x="4393" y="2990"/>
                  </a:cubicBezTo>
                  <a:cubicBezTo>
                    <a:pt x="4393" y="3800"/>
                    <a:pt x="3905" y="4514"/>
                    <a:pt x="3143" y="4824"/>
                  </a:cubicBezTo>
                  <a:cubicBezTo>
                    <a:pt x="3060" y="4836"/>
                    <a:pt x="3012" y="4895"/>
                    <a:pt x="3012" y="4955"/>
                  </a:cubicBezTo>
                  <a:lnTo>
                    <a:pt x="3012" y="5907"/>
                  </a:lnTo>
                  <a:lnTo>
                    <a:pt x="2536" y="5907"/>
                  </a:lnTo>
                  <a:lnTo>
                    <a:pt x="2536" y="4360"/>
                  </a:lnTo>
                  <a:cubicBezTo>
                    <a:pt x="2536" y="4288"/>
                    <a:pt x="2477" y="4217"/>
                    <a:pt x="2405" y="4193"/>
                  </a:cubicBezTo>
                  <a:cubicBezTo>
                    <a:pt x="2399" y="4192"/>
                    <a:pt x="2393" y="4192"/>
                    <a:pt x="2387" y="4192"/>
                  </a:cubicBezTo>
                  <a:cubicBezTo>
                    <a:pt x="2308" y="4192"/>
                    <a:pt x="2227" y="4260"/>
                    <a:pt x="2227" y="4360"/>
                  </a:cubicBezTo>
                  <a:lnTo>
                    <a:pt x="2227" y="5919"/>
                  </a:lnTo>
                  <a:lnTo>
                    <a:pt x="1750" y="5919"/>
                  </a:lnTo>
                  <a:lnTo>
                    <a:pt x="1750" y="4967"/>
                  </a:lnTo>
                  <a:cubicBezTo>
                    <a:pt x="1750" y="4907"/>
                    <a:pt x="1703" y="4848"/>
                    <a:pt x="1643" y="4824"/>
                  </a:cubicBezTo>
                  <a:cubicBezTo>
                    <a:pt x="881" y="4526"/>
                    <a:pt x="393" y="3800"/>
                    <a:pt x="393" y="2990"/>
                  </a:cubicBezTo>
                  <a:cubicBezTo>
                    <a:pt x="393" y="2312"/>
                    <a:pt x="750" y="1681"/>
                    <a:pt x="1345" y="1312"/>
                  </a:cubicBezTo>
                  <a:lnTo>
                    <a:pt x="1345" y="2681"/>
                  </a:lnTo>
                  <a:cubicBezTo>
                    <a:pt x="1345" y="2764"/>
                    <a:pt x="1417" y="2848"/>
                    <a:pt x="1512" y="2848"/>
                  </a:cubicBezTo>
                  <a:lnTo>
                    <a:pt x="3286" y="2848"/>
                  </a:lnTo>
                  <a:cubicBezTo>
                    <a:pt x="3370" y="2848"/>
                    <a:pt x="3441" y="2764"/>
                    <a:pt x="3441" y="2681"/>
                  </a:cubicBezTo>
                  <a:lnTo>
                    <a:pt x="3441" y="1312"/>
                  </a:lnTo>
                  <a:close/>
                  <a:moveTo>
                    <a:pt x="6400" y="1"/>
                  </a:moveTo>
                  <a:cubicBezTo>
                    <a:pt x="6394" y="1"/>
                    <a:pt x="6388" y="1"/>
                    <a:pt x="6382" y="2"/>
                  </a:cubicBezTo>
                  <a:cubicBezTo>
                    <a:pt x="6310" y="14"/>
                    <a:pt x="6251" y="73"/>
                    <a:pt x="6251" y="169"/>
                  </a:cubicBezTo>
                  <a:lnTo>
                    <a:pt x="6251" y="5884"/>
                  </a:lnTo>
                  <a:cubicBezTo>
                    <a:pt x="6251" y="5896"/>
                    <a:pt x="6227" y="5907"/>
                    <a:pt x="6215" y="5907"/>
                  </a:cubicBezTo>
                  <a:lnTo>
                    <a:pt x="3346" y="5907"/>
                  </a:lnTo>
                  <a:lnTo>
                    <a:pt x="3346" y="5062"/>
                  </a:lnTo>
                  <a:cubicBezTo>
                    <a:pt x="4132" y="4693"/>
                    <a:pt x="4643" y="3883"/>
                    <a:pt x="4643" y="2979"/>
                  </a:cubicBezTo>
                  <a:cubicBezTo>
                    <a:pt x="4643" y="2574"/>
                    <a:pt x="4536" y="2193"/>
                    <a:pt x="4346" y="1836"/>
                  </a:cubicBezTo>
                  <a:cubicBezTo>
                    <a:pt x="4143" y="1502"/>
                    <a:pt x="3881" y="1216"/>
                    <a:pt x="3572" y="1014"/>
                  </a:cubicBezTo>
                  <a:cubicBezTo>
                    <a:pt x="3525" y="986"/>
                    <a:pt x="3470" y="971"/>
                    <a:pt x="3415" y="971"/>
                  </a:cubicBezTo>
                  <a:cubicBezTo>
                    <a:pt x="3330" y="971"/>
                    <a:pt x="3244" y="1006"/>
                    <a:pt x="3179" y="1085"/>
                  </a:cubicBezTo>
                  <a:cubicBezTo>
                    <a:pt x="3131" y="1145"/>
                    <a:pt x="3119" y="1204"/>
                    <a:pt x="3119" y="1276"/>
                  </a:cubicBezTo>
                  <a:lnTo>
                    <a:pt x="3119" y="2514"/>
                  </a:lnTo>
                  <a:lnTo>
                    <a:pt x="1679" y="2514"/>
                  </a:lnTo>
                  <a:lnTo>
                    <a:pt x="1679" y="1276"/>
                  </a:lnTo>
                  <a:cubicBezTo>
                    <a:pt x="1679" y="1204"/>
                    <a:pt x="1667" y="1145"/>
                    <a:pt x="1619" y="1085"/>
                  </a:cubicBezTo>
                  <a:cubicBezTo>
                    <a:pt x="1552" y="1011"/>
                    <a:pt x="1462" y="974"/>
                    <a:pt x="1375" y="974"/>
                  </a:cubicBezTo>
                  <a:cubicBezTo>
                    <a:pt x="1322" y="974"/>
                    <a:pt x="1271" y="987"/>
                    <a:pt x="1226" y="1014"/>
                  </a:cubicBezTo>
                  <a:cubicBezTo>
                    <a:pt x="905" y="1204"/>
                    <a:pt x="631" y="1490"/>
                    <a:pt x="452" y="1836"/>
                  </a:cubicBezTo>
                  <a:cubicBezTo>
                    <a:pt x="262" y="2169"/>
                    <a:pt x="155" y="2574"/>
                    <a:pt x="155" y="2979"/>
                  </a:cubicBezTo>
                  <a:cubicBezTo>
                    <a:pt x="155" y="3871"/>
                    <a:pt x="667" y="4669"/>
                    <a:pt x="1453" y="5062"/>
                  </a:cubicBezTo>
                  <a:lnTo>
                    <a:pt x="1453" y="5907"/>
                  </a:lnTo>
                  <a:lnTo>
                    <a:pt x="179" y="5907"/>
                  </a:lnTo>
                  <a:cubicBezTo>
                    <a:pt x="95" y="5907"/>
                    <a:pt x="24" y="5967"/>
                    <a:pt x="12" y="6038"/>
                  </a:cubicBezTo>
                  <a:cubicBezTo>
                    <a:pt x="0" y="6134"/>
                    <a:pt x="71" y="6217"/>
                    <a:pt x="179" y="6217"/>
                  </a:cubicBezTo>
                  <a:lnTo>
                    <a:pt x="6227" y="6217"/>
                  </a:lnTo>
                  <a:cubicBezTo>
                    <a:pt x="6429" y="6217"/>
                    <a:pt x="6572" y="6074"/>
                    <a:pt x="6572" y="5884"/>
                  </a:cubicBezTo>
                  <a:lnTo>
                    <a:pt x="6572" y="169"/>
                  </a:lnTo>
                  <a:cubicBezTo>
                    <a:pt x="6561" y="69"/>
                    <a:pt x="6479" y="1"/>
                    <a:pt x="64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35">
              <a:extLst>
                <a:ext uri="{FF2B5EF4-FFF2-40B4-BE49-F238E27FC236}">
                  <a16:creationId xmlns:a16="http://schemas.microsoft.com/office/drawing/2014/main" id="{08B51858-8F46-49DC-0D02-EA3FC0CDB115}"/>
                </a:ext>
              </a:extLst>
            </p:cNvPr>
            <p:cNvSpPr/>
            <p:nvPr/>
          </p:nvSpPr>
          <p:spPr>
            <a:xfrm>
              <a:off x="3662363" y="3217250"/>
              <a:ext cx="148850" cy="7775"/>
            </a:xfrm>
            <a:custGeom>
              <a:avLst/>
              <a:gdLst/>
              <a:ahLst/>
              <a:cxnLst/>
              <a:rect l="l" t="t" r="r" b="b"/>
              <a:pathLst>
                <a:path w="5954" h="311" extrusionOk="0">
                  <a:moveTo>
                    <a:pt x="179" y="1"/>
                  </a:moveTo>
                  <a:cubicBezTo>
                    <a:pt x="107" y="1"/>
                    <a:pt x="36" y="60"/>
                    <a:pt x="24" y="132"/>
                  </a:cubicBezTo>
                  <a:cubicBezTo>
                    <a:pt x="0" y="227"/>
                    <a:pt x="84" y="310"/>
                    <a:pt x="179" y="310"/>
                  </a:cubicBezTo>
                  <a:lnTo>
                    <a:pt x="5799" y="310"/>
                  </a:lnTo>
                  <a:cubicBezTo>
                    <a:pt x="5870" y="310"/>
                    <a:pt x="5941" y="251"/>
                    <a:pt x="5953" y="179"/>
                  </a:cubicBezTo>
                  <a:cubicBezTo>
                    <a:pt x="5953" y="96"/>
                    <a:pt x="5882" y="1"/>
                    <a:pt x="57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35">
              <a:extLst>
                <a:ext uri="{FF2B5EF4-FFF2-40B4-BE49-F238E27FC236}">
                  <a16:creationId xmlns:a16="http://schemas.microsoft.com/office/drawing/2014/main" id="{53EF45A4-90D0-8A1C-A90A-A4B75FAFB835}"/>
                </a:ext>
              </a:extLst>
            </p:cNvPr>
            <p:cNvSpPr/>
            <p:nvPr/>
          </p:nvSpPr>
          <p:spPr>
            <a:xfrm>
              <a:off x="3822188" y="3215775"/>
              <a:ext cx="7775" cy="8975"/>
            </a:xfrm>
            <a:custGeom>
              <a:avLst/>
              <a:gdLst/>
              <a:ahLst/>
              <a:cxnLst/>
              <a:rect l="l" t="t" r="r" b="b"/>
              <a:pathLst>
                <a:path w="311" h="359" extrusionOk="0">
                  <a:moveTo>
                    <a:pt x="132" y="0"/>
                  </a:moveTo>
                  <a:cubicBezTo>
                    <a:pt x="60" y="36"/>
                    <a:pt x="1" y="107"/>
                    <a:pt x="1" y="179"/>
                  </a:cubicBezTo>
                  <a:lnTo>
                    <a:pt x="1" y="191"/>
                  </a:lnTo>
                  <a:cubicBezTo>
                    <a:pt x="1" y="274"/>
                    <a:pt x="60" y="345"/>
                    <a:pt x="132" y="357"/>
                  </a:cubicBezTo>
                  <a:cubicBezTo>
                    <a:pt x="138" y="358"/>
                    <a:pt x="144" y="359"/>
                    <a:pt x="150" y="359"/>
                  </a:cubicBezTo>
                  <a:cubicBezTo>
                    <a:pt x="229" y="359"/>
                    <a:pt x="310" y="290"/>
                    <a:pt x="310" y="191"/>
                  </a:cubicBezTo>
                  <a:lnTo>
                    <a:pt x="310" y="167"/>
                  </a:lnTo>
                  <a:cubicBezTo>
                    <a:pt x="310" y="72"/>
                    <a:pt x="239" y="0"/>
                    <a:pt x="1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35">
              <a:extLst>
                <a:ext uri="{FF2B5EF4-FFF2-40B4-BE49-F238E27FC236}">
                  <a16:creationId xmlns:a16="http://schemas.microsoft.com/office/drawing/2014/main" id="{6DDBD556-C72D-D4AC-CC9D-01755FE593F4}"/>
                </a:ext>
              </a:extLst>
            </p:cNvPr>
            <p:cNvSpPr/>
            <p:nvPr/>
          </p:nvSpPr>
          <p:spPr>
            <a:xfrm>
              <a:off x="3837688" y="3215775"/>
              <a:ext cx="7750" cy="8975"/>
            </a:xfrm>
            <a:custGeom>
              <a:avLst/>
              <a:gdLst/>
              <a:ahLst/>
              <a:cxnLst/>
              <a:rect l="l" t="t" r="r" b="b"/>
              <a:pathLst>
                <a:path w="310" h="359" extrusionOk="0">
                  <a:moveTo>
                    <a:pt x="131" y="0"/>
                  </a:moveTo>
                  <a:cubicBezTo>
                    <a:pt x="60" y="36"/>
                    <a:pt x="0" y="107"/>
                    <a:pt x="0" y="179"/>
                  </a:cubicBezTo>
                  <a:lnTo>
                    <a:pt x="0" y="191"/>
                  </a:lnTo>
                  <a:cubicBezTo>
                    <a:pt x="0" y="274"/>
                    <a:pt x="60" y="345"/>
                    <a:pt x="131" y="357"/>
                  </a:cubicBezTo>
                  <a:cubicBezTo>
                    <a:pt x="138" y="358"/>
                    <a:pt x="145" y="359"/>
                    <a:pt x="152" y="359"/>
                  </a:cubicBezTo>
                  <a:cubicBezTo>
                    <a:pt x="238" y="359"/>
                    <a:pt x="310" y="290"/>
                    <a:pt x="310" y="191"/>
                  </a:cubicBezTo>
                  <a:lnTo>
                    <a:pt x="310" y="167"/>
                  </a:lnTo>
                  <a:cubicBezTo>
                    <a:pt x="310" y="72"/>
                    <a:pt x="238" y="0"/>
                    <a:pt x="1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35">
              <a:extLst>
                <a:ext uri="{FF2B5EF4-FFF2-40B4-BE49-F238E27FC236}">
                  <a16:creationId xmlns:a16="http://schemas.microsoft.com/office/drawing/2014/main" id="{AA452222-C4D2-C6D9-9BFD-14FFE62114CB}"/>
                </a:ext>
              </a:extLst>
            </p:cNvPr>
            <p:cNvSpPr/>
            <p:nvPr/>
          </p:nvSpPr>
          <p:spPr>
            <a:xfrm>
              <a:off x="3853738" y="3215775"/>
              <a:ext cx="7775" cy="8975"/>
            </a:xfrm>
            <a:custGeom>
              <a:avLst/>
              <a:gdLst/>
              <a:ahLst/>
              <a:cxnLst/>
              <a:rect l="l" t="t" r="r" b="b"/>
              <a:pathLst>
                <a:path w="311" h="359" extrusionOk="0">
                  <a:moveTo>
                    <a:pt x="132" y="0"/>
                  </a:moveTo>
                  <a:cubicBezTo>
                    <a:pt x="61" y="36"/>
                    <a:pt x="1" y="107"/>
                    <a:pt x="1" y="179"/>
                  </a:cubicBezTo>
                  <a:lnTo>
                    <a:pt x="1" y="191"/>
                  </a:lnTo>
                  <a:cubicBezTo>
                    <a:pt x="1" y="274"/>
                    <a:pt x="61" y="345"/>
                    <a:pt x="132" y="357"/>
                  </a:cubicBezTo>
                  <a:cubicBezTo>
                    <a:pt x="139" y="358"/>
                    <a:pt x="146" y="359"/>
                    <a:pt x="153" y="359"/>
                  </a:cubicBezTo>
                  <a:cubicBezTo>
                    <a:pt x="239" y="359"/>
                    <a:pt x="311" y="290"/>
                    <a:pt x="311" y="191"/>
                  </a:cubicBezTo>
                  <a:lnTo>
                    <a:pt x="311" y="167"/>
                  </a:lnTo>
                  <a:cubicBezTo>
                    <a:pt x="311" y="72"/>
                    <a:pt x="239" y="0"/>
                    <a:pt x="1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35">
              <a:extLst>
                <a:ext uri="{FF2B5EF4-FFF2-40B4-BE49-F238E27FC236}">
                  <a16:creationId xmlns:a16="http://schemas.microsoft.com/office/drawing/2014/main" id="{A9971787-480B-FBA2-CBB9-DE3D1A40A1A7}"/>
                </a:ext>
              </a:extLst>
            </p:cNvPr>
            <p:cNvSpPr/>
            <p:nvPr/>
          </p:nvSpPr>
          <p:spPr>
            <a:xfrm>
              <a:off x="3718913" y="3279375"/>
              <a:ext cx="21750" cy="21275"/>
            </a:xfrm>
            <a:custGeom>
              <a:avLst/>
              <a:gdLst/>
              <a:ahLst/>
              <a:cxnLst/>
              <a:rect l="l" t="t" r="r" b="b"/>
              <a:pathLst>
                <a:path w="870" h="851" extrusionOk="0">
                  <a:moveTo>
                    <a:pt x="435" y="0"/>
                  </a:moveTo>
                  <a:cubicBezTo>
                    <a:pt x="361" y="0"/>
                    <a:pt x="286" y="76"/>
                    <a:pt x="286" y="171"/>
                  </a:cubicBezTo>
                  <a:lnTo>
                    <a:pt x="286" y="266"/>
                  </a:lnTo>
                  <a:lnTo>
                    <a:pt x="179" y="266"/>
                  </a:lnTo>
                  <a:cubicBezTo>
                    <a:pt x="108" y="266"/>
                    <a:pt x="36" y="326"/>
                    <a:pt x="12" y="409"/>
                  </a:cubicBezTo>
                  <a:cubicBezTo>
                    <a:pt x="0" y="492"/>
                    <a:pt x="72" y="587"/>
                    <a:pt x="179" y="587"/>
                  </a:cubicBezTo>
                  <a:lnTo>
                    <a:pt x="286" y="587"/>
                  </a:lnTo>
                  <a:lnTo>
                    <a:pt x="286" y="683"/>
                  </a:lnTo>
                  <a:cubicBezTo>
                    <a:pt x="286" y="766"/>
                    <a:pt x="346" y="838"/>
                    <a:pt x="417" y="849"/>
                  </a:cubicBezTo>
                  <a:cubicBezTo>
                    <a:pt x="424" y="850"/>
                    <a:pt x="431" y="851"/>
                    <a:pt x="438" y="851"/>
                  </a:cubicBezTo>
                  <a:cubicBezTo>
                    <a:pt x="524" y="851"/>
                    <a:pt x="596" y="782"/>
                    <a:pt x="596" y="683"/>
                  </a:cubicBezTo>
                  <a:lnTo>
                    <a:pt x="596" y="587"/>
                  </a:lnTo>
                  <a:lnTo>
                    <a:pt x="703" y="587"/>
                  </a:lnTo>
                  <a:cubicBezTo>
                    <a:pt x="798" y="587"/>
                    <a:pt x="870" y="504"/>
                    <a:pt x="870" y="409"/>
                  </a:cubicBezTo>
                  <a:cubicBezTo>
                    <a:pt x="858" y="326"/>
                    <a:pt x="774" y="266"/>
                    <a:pt x="703" y="266"/>
                  </a:cubicBezTo>
                  <a:lnTo>
                    <a:pt x="596" y="266"/>
                  </a:lnTo>
                  <a:lnTo>
                    <a:pt x="596" y="171"/>
                  </a:lnTo>
                  <a:cubicBezTo>
                    <a:pt x="596" y="87"/>
                    <a:pt x="536" y="16"/>
                    <a:pt x="465" y="4"/>
                  </a:cubicBezTo>
                  <a:cubicBezTo>
                    <a:pt x="455" y="1"/>
                    <a:pt x="445" y="0"/>
                    <a:pt x="4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35">
              <a:extLst>
                <a:ext uri="{FF2B5EF4-FFF2-40B4-BE49-F238E27FC236}">
                  <a16:creationId xmlns:a16="http://schemas.microsoft.com/office/drawing/2014/main" id="{044284EA-EBCA-0E9E-2C97-A289FDAD3781}"/>
                </a:ext>
              </a:extLst>
            </p:cNvPr>
            <p:cNvSpPr/>
            <p:nvPr/>
          </p:nvSpPr>
          <p:spPr>
            <a:xfrm>
              <a:off x="3833513" y="3279375"/>
              <a:ext cx="21750" cy="21275"/>
            </a:xfrm>
            <a:custGeom>
              <a:avLst/>
              <a:gdLst/>
              <a:ahLst/>
              <a:cxnLst/>
              <a:rect l="l" t="t" r="r" b="b"/>
              <a:pathLst>
                <a:path w="870" h="851" extrusionOk="0">
                  <a:moveTo>
                    <a:pt x="435" y="0"/>
                  </a:moveTo>
                  <a:cubicBezTo>
                    <a:pt x="360" y="0"/>
                    <a:pt x="286" y="76"/>
                    <a:pt x="286" y="171"/>
                  </a:cubicBezTo>
                  <a:lnTo>
                    <a:pt x="286" y="266"/>
                  </a:lnTo>
                  <a:lnTo>
                    <a:pt x="179" y="266"/>
                  </a:lnTo>
                  <a:cubicBezTo>
                    <a:pt x="108" y="266"/>
                    <a:pt x="36" y="326"/>
                    <a:pt x="12" y="409"/>
                  </a:cubicBezTo>
                  <a:cubicBezTo>
                    <a:pt x="0" y="492"/>
                    <a:pt x="72" y="587"/>
                    <a:pt x="179" y="587"/>
                  </a:cubicBezTo>
                  <a:lnTo>
                    <a:pt x="286" y="587"/>
                  </a:lnTo>
                  <a:lnTo>
                    <a:pt x="286" y="683"/>
                  </a:lnTo>
                  <a:cubicBezTo>
                    <a:pt x="286" y="766"/>
                    <a:pt x="346" y="838"/>
                    <a:pt x="417" y="849"/>
                  </a:cubicBezTo>
                  <a:cubicBezTo>
                    <a:pt x="424" y="850"/>
                    <a:pt x="431" y="851"/>
                    <a:pt x="438" y="851"/>
                  </a:cubicBezTo>
                  <a:cubicBezTo>
                    <a:pt x="524" y="851"/>
                    <a:pt x="596" y="782"/>
                    <a:pt x="596" y="683"/>
                  </a:cubicBezTo>
                  <a:lnTo>
                    <a:pt x="596" y="587"/>
                  </a:lnTo>
                  <a:lnTo>
                    <a:pt x="703" y="587"/>
                  </a:lnTo>
                  <a:cubicBezTo>
                    <a:pt x="798" y="587"/>
                    <a:pt x="870" y="504"/>
                    <a:pt x="870" y="409"/>
                  </a:cubicBezTo>
                  <a:cubicBezTo>
                    <a:pt x="858" y="326"/>
                    <a:pt x="774" y="266"/>
                    <a:pt x="703" y="266"/>
                  </a:cubicBezTo>
                  <a:lnTo>
                    <a:pt x="596" y="266"/>
                  </a:lnTo>
                  <a:lnTo>
                    <a:pt x="596" y="171"/>
                  </a:lnTo>
                  <a:cubicBezTo>
                    <a:pt x="596" y="87"/>
                    <a:pt x="536" y="16"/>
                    <a:pt x="465" y="4"/>
                  </a:cubicBezTo>
                  <a:cubicBezTo>
                    <a:pt x="455" y="1"/>
                    <a:pt x="445" y="0"/>
                    <a:pt x="4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4614130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91E3FF5-341D-6F07-80E1-16F5C0D8B67D}"/>
              </a:ext>
            </a:extLst>
          </p:cNvPr>
          <p:cNvPicPr>
            <a:picLocks noChangeAspect="1"/>
          </p:cNvPicPr>
          <p:nvPr/>
        </p:nvPicPr>
        <p:blipFill>
          <a:blip r:embed="rId2"/>
          <a:stretch>
            <a:fillRect/>
          </a:stretch>
        </p:blipFill>
        <p:spPr>
          <a:xfrm>
            <a:off x="0" y="0"/>
            <a:ext cx="9143999" cy="5143500"/>
          </a:xfrm>
          <a:prstGeom prst="rect">
            <a:avLst/>
          </a:prstGeom>
        </p:spPr>
      </p:pic>
    </p:spTree>
    <p:extLst>
      <p:ext uri="{BB962C8B-B14F-4D97-AF65-F5344CB8AC3E}">
        <p14:creationId xmlns:p14="http://schemas.microsoft.com/office/powerpoint/2010/main" val="9137518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screenshot of a computer&#10;&#10;Description automatically generated">
            <a:extLst>
              <a:ext uri="{FF2B5EF4-FFF2-40B4-BE49-F238E27FC236}">
                <a16:creationId xmlns:a16="http://schemas.microsoft.com/office/drawing/2014/main" id="{B6162973-7059-7B51-2F2D-379AFEFD91B5}"/>
              </a:ext>
            </a:extLst>
          </p:cNvPr>
          <p:cNvPicPr>
            <a:picLocks noChangeAspect="1"/>
          </p:cNvPicPr>
          <p:nvPr/>
        </p:nvPicPr>
        <p:blipFill>
          <a:blip r:embed="rId2"/>
          <a:stretch>
            <a:fillRect/>
          </a:stretch>
        </p:blipFill>
        <p:spPr>
          <a:xfrm>
            <a:off x="874407" y="0"/>
            <a:ext cx="7395185" cy="5143500"/>
          </a:xfrm>
          <a:prstGeom prst="rect">
            <a:avLst/>
          </a:prstGeom>
        </p:spPr>
      </p:pic>
    </p:spTree>
    <p:extLst>
      <p:ext uri="{BB962C8B-B14F-4D97-AF65-F5344CB8AC3E}">
        <p14:creationId xmlns:p14="http://schemas.microsoft.com/office/powerpoint/2010/main" val="4706321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16"/>
        <p:cNvGrpSpPr/>
        <p:nvPr/>
      </p:nvGrpSpPr>
      <p:grpSpPr>
        <a:xfrm>
          <a:off x="0" y="0"/>
          <a:ext cx="0" cy="0"/>
          <a:chOff x="0" y="0"/>
          <a:chExt cx="0" cy="0"/>
        </a:xfrm>
      </p:grpSpPr>
      <p:sp>
        <p:nvSpPr>
          <p:cNvPr id="7" name="TextBox 6">
            <a:extLst>
              <a:ext uri="{FF2B5EF4-FFF2-40B4-BE49-F238E27FC236}">
                <a16:creationId xmlns:a16="http://schemas.microsoft.com/office/drawing/2014/main" id="{3CD6309D-3FD0-FD82-D74C-C9AFEE743C1E}"/>
              </a:ext>
            </a:extLst>
          </p:cNvPr>
          <p:cNvSpPr txBox="1"/>
          <p:nvPr/>
        </p:nvSpPr>
        <p:spPr>
          <a:xfrm>
            <a:off x="863009" y="1048672"/>
            <a:ext cx="7806069" cy="3046155"/>
          </a:xfrm>
          <a:prstGeom prst="rect">
            <a:avLst/>
          </a:prstGeom>
          <a:noFill/>
        </p:spPr>
        <p:txBody>
          <a:bodyPr wrap="square">
            <a:spAutoFit/>
          </a:bodyPr>
          <a:lstStyle/>
          <a:p>
            <a:pPr marL="0" marR="0">
              <a:lnSpc>
                <a:spcPct val="115000"/>
              </a:lnSpc>
              <a:spcAft>
                <a:spcPts val="800"/>
              </a:spcAft>
            </a:pPr>
            <a:r>
              <a:rPr lang="en-US" sz="1600" b="1" kern="100" noProof="1">
                <a:solidFill>
                  <a:schemeClr val="tx1"/>
                </a:solidFill>
                <a:effectLst/>
                <a:latin typeface="Aptos" panose="020B0004020202020204" pitchFamily="34" charset="0"/>
                <a:ea typeface="Aptos" panose="020B0004020202020204" pitchFamily="34" charset="0"/>
                <a:cs typeface="Arial" panose="020B0604020202020204" pitchFamily="34" charset="0"/>
              </a:rPr>
              <a:t> PROJECT DESCRIPTION</a:t>
            </a:r>
            <a:endParaRPr lang="en-US" sz="1600" kern="100" noProof="1">
              <a:solidFill>
                <a:schemeClr val="tx1"/>
              </a:solidFill>
              <a:effectLst/>
              <a:latin typeface="Aptos" panose="020B0004020202020204" pitchFamily="34" charset="0"/>
              <a:ea typeface="Aptos" panose="020B0004020202020204" pitchFamily="34" charset="0"/>
              <a:cs typeface="Arial" panose="020B0604020202020204" pitchFamily="34" charset="0"/>
            </a:endParaRPr>
          </a:p>
          <a:p>
            <a:pPr marL="0" marR="0">
              <a:lnSpc>
                <a:spcPct val="115000"/>
              </a:lnSpc>
              <a:spcAft>
                <a:spcPts val="800"/>
              </a:spcAft>
            </a:pPr>
            <a:r>
              <a:rPr lang="en-US" sz="1800" kern="100" noProof="1">
                <a:solidFill>
                  <a:schemeClr val="tx1"/>
                </a:solidFill>
                <a:effectLst/>
                <a:latin typeface="Aptos" panose="020B0004020202020204" pitchFamily="34" charset="0"/>
                <a:ea typeface="Aptos" panose="020B0004020202020204" pitchFamily="34" charset="0"/>
                <a:cs typeface="Arial" panose="020B0604020202020204" pitchFamily="34" charset="0"/>
              </a:rPr>
              <a:t>The GoBus system design project is a transformative initiative aimed at addressing the pressing challenges faced by GoBus, a prominent public transportation company operating in Egypt, Saudi Arabia, and Jordan. The company, established in 1998, has been a pioneer in the private transportation sector, providing luxury and standard travel options to diverse customer segments. Despite its initial success, GoBus is now grappling with critical issues, including declining revenues, operational inefficiencies, and customer dissatisfaction.</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25"/>
        <p:cNvGrpSpPr/>
        <p:nvPr/>
      </p:nvGrpSpPr>
      <p:grpSpPr>
        <a:xfrm>
          <a:off x="0" y="0"/>
          <a:ext cx="0" cy="0"/>
          <a:chOff x="0" y="0"/>
          <a:chExt cx="0" cy="0"/>
        </a:xfrm>
      </p:grpSpPr>
      <p:sp>
        <p:nvSpPr>
          <p:cNvPr id="29" name="TextBox 28">
            <a:extLst>
              <a:ext uri="{FF2B5EF4-FFF2-40B4-BE49-F238E27FC236}">
                <a16:creationId xmlns:a16="http://schemas.microsoft.com/office/drawing/2014/main" id="{B824A151-6FCD-DB22-886C-60E0D5216E2D}"/>
              </a:ext>
            </a:extLst>
          </p:cNvPr>
          <p:cNvSpPr txBox="1"/>
          <p:nvPr/>
        </p:nvSpPr>
        <p:spPr>
          <a:xfrm>
            <a:off x="658333" y="664753"/>
            <a:ext cx="7827334" cy="3813993"/>
          </a:xfrm>
          <a:prstGeom prst="rect">
            <a:avLst/>
          </a:prstGeom>
          <a:noFill/>
        </p:spPr>
        <p:txBody>
          <a:bodyPr wrap="square">
            <a:spAutoFit/>
          </a:bodyPr>
          <a:lstStyle/>
          <a:p>
            <a:pPr marL="0" marR="0">
              <a:lnSpc>
                <a:spcPct val="115000"/>
              </a:lnSpc>
              <a:spcAft>
                <a:spcPts val="800"/>
              </a:spcAft>
            </a:pPr>
            <a:r>
              <a:rPr lang="en-US" sz="1400" b="1" kern="100" dirty="0">
                <a:solidFill>
                  <a:schemeClr val="tx1"/>
                </a:solidFill>
                <a:effectLst/>
                <a:latin typeface="Aptos" panose="020B0004020202020204" pitchFamily="34" charset="0"/>
                <a:ea typeface="Aptos" panose="020B0004020202020204" pitchFamily="34" charset="0"/>
                <a:cs typeface="Arial" panose="020B0604020202020204" pitchFamily="34" charset="0"/>
              </a:rPr>
              <a:t>PROJECT SCOPE AND OBJECTIVES</a:t>
            </a:r>
          </a:p>
          <a:p>
            <a:pPr marL="0" marR="0">
              <a:lnSpc>
                <a:spcPct val="115000"/>
              </a:lnSpc>
              <a:spcAft>
                <a:spcPts val="800"/>
              </a:spcAft>
            </a:pPr>
            <a:r>
              <a:rPr lang="en-US" sz="1400" kern="100" dirty="0">
                <a:solidFill>
                  <a:schemeClr val="tx1"/>
                </a:solidFill>
                <a:effectLst/>
                <a:latin typeface="Aptos" panose="020B0004020202020204" pitchFamily="34" charset="0"/>
                <a:ea typeface="Aptos" panose="020B0004020202020204" pitchFamily="34" charset="0"/>
                <a:cs typeface="Arial" panose="020B0604020202020204" pitchFamily="34" charset="0"/>
              </a:rPr>
              <a:t>The primary objective of this project is to overhaul GoBus’s operational and reservation systems to enhance customer satisfaction, streamline business processes, and increase revenue. This will be achieved by developing a state-of-the-art, integrated digital platform that incorporates modern software engineering practices, robust data management techniques, and customer-centric designs.</a:t>
            </a:r>
          </a:p>
          <a:p>
            <a:pPr marL="0" marR="0">
              <a:lnSpc>
                <a:spcPct val="115000"/>
              </a:lnSpc>
              <a:spcAft>
                <a:spcPts val="800"/>
              </a:spcAft>
            </a:pPr>
            <a:r>
              <a:rPr lang="en-US" sz="1400" kern="100" dirty="0">
                <a:solidFill>
                  <a:schemeClr val="tx1"/>
                </a:solidFill>
                <a:effectLst/>
                <a:latin typeface="Aptos" panose="020B0004020202020204" pitchFamily="34" charset="0"/>
                <a:ea typeface="Aptos" panose="020B0004020202020204" pitchFamily="34" charset="0"/>
                <a:cs typeface="Arial" panose="020B0604020202020204" pitchFamily="34" charset="0"/>
              </a:rPr>
              <a:t>Key challenges identified during the analysis include:</a:t>
            </a:r>
          </a:p>
          <a:p>
            <a:pPr marL="342900" marR="0" lvl="0" indent="-342900">
              <a:lnSpc>
                <a:spcPct val="115000"/>
              </a:lnSpc>
              <a:spcAft>
                <a:spcPts val="800"/>
              </a:spcAft>
              <a:buClr>
                <a:schemeClr val="tx1"/>
              </a:buClr>
              <a:buFont typeface="+mj-lt"/>
              <a:buAutoNum type="arabicPeriod"/>
              <a:tabLst>
                <a:tab pos="457200" algn="l"/>
              </a:tabLst>
            </a:pPr>
            <a:r>
              <a:rPr lang="en-US" sz="1400" b="1" kern="100" dirty="0">
                <a:solidFill>
                  <a:schemeClr val="tx1"/>
                </a:solidFill>
                <a:effectLst/>
                <a:latin typeface="Aptos" panose="020B0004020202020204" pitchFamily="34" charset="0"/>
                <a:ea typeface="Aptos" panose="020B0004020202020204" pitchFamily="34" charset="0"/>
                <a:cs typeface="Arial" panose="020B0604020202020204" pitchFamily="34" charset="0"/>
              </a:rPr>
              <a:t>Double Bookings:</a:t>
            </a:r>
            <a:r>
              <a:rPr lang="en-US" sz="1400" kern="100" dirty="0">
                <a:solidFill>
                  <a:schemeClr val="tx1"/>
                </a:solidFill>
                <a:effectLst/>
                <a:latin typeface="Aptos" panose="020B0004020202020204" pitchFamily="34" charset="0"/>
                <a:ea typeface="Aptos" panose="020B0004020202020204" pitchFamily="34" charset="0"/>
                <a:cs typeface="Arial" panose="020B0604020202020204" pitchFamily="34" charset="0"/>
              </a:rPr>
              <a:t> Instances of passengers booking the same seat through multiple outlets due to manual coordination processes.</a:t>
            </a:r>
          </a:p>
          <a:p>
            <a:pPr marL="342900" marR="0" lvl="0" indent="-342900">
              <a:lnSpc>
                <a:spcPct val="115000"/>
              </a:lnSpc>
              <a:spcAft>
                <a:spcPts val="800"/>
              </a:spcAft>
              <a:buClr>
                <a:schemeClr val="tx1"/>
              </a:buClr>
              <a:buFont typeface="+mj-lt"/>
              <a:buAutoNum type="arabicPeriod"/>
              <a:tabLst>
                <a:tab pos="457200" algn="l"/>
              </a:tabLst>
            </a:pPr>
            <a:r>
              <a:rPr lang="en-US" sz="1400" b="1" kern="100" dirty="0">
                <a:solidFill>
                  <a:schemeClr val="tx1"/>
                </a:solidFill>
                <a:effectLst/>
                <a:latin typeface="Aptos" panose="020B0004020202020204" pitchFamily="34" charset="0"/>
                <a:ea typeface="Aptos" panose="020B0004020202020204" pitchFamily="34" charset="0"/>
                <a:cs typeface="Arial" panose="020B0604020202020204" pitchFamily="34" charset="0"/>
              </a:rPr>
              <a:t>Revenue Decline:</a:t>
            </a:r>
            <a:r>
              <a:rPr lang="en-US" sz="1400" kern="100" dirty="0">
                <a:solidFill>
                  <a:schemeClr val="tx1"/>
                </a:solidFill>
                <a:effectLst/>
                <a:latin typeface="Aptos" panose="020B0004020202020204" pitchFamily="34" charset="0"/>
                <a:ea typeface="Aptos" panose="020B0004020202020204" pitchFamily="34" charset="0"/>
                <a:cs typeface="Arial" panose="020B0604020202020204" pitchFamily="34" charset="0"/>
              </a:rPr>
              <a:t> A noticeable reduction in ticket sales, compounded by limited accessibility to reservation services.</a:t>
            </a:r>
          </a:p>
          <a:p>
            <a:pPr marL="342900" marR="0" lvl="0" indent="-342900">
              <a:lnSpc>
                <a:spcPct val="115000"/>
              </a:lnSpc>
              <a:spcAft>
                <a:spcPts val="800"/>
              </a:spcAft>
              <a:buClr>
                <a:schemeClr val="tx1"/>
              </a:buClr>
              <a:buFont typeface="+mj-lt"/>
              <a:buAutoNum type="arabicPeriod"/>
              <a:tabLst>
                <a:tab pos="457200" algn="l"/>
              </a:tabLst>
            </a:pPr>
            <a:r>
              <a:rPr lang="en-US" sz="1400" b="1" kern="100" dirty="0">
                <a:solidFill>
                  <a:schemeClr val="tx1"/>
                </a:solidFill>
                <a:effectLst/>
                <a:latin typeface="Aptos" panose="020B0004020202020204" pitchFamily="34" charset="0"/>
                <a:ea typeface="Aptos" panose="020B0004020202020204" pitchFamily="34" charset="0"/>
                <a:cs typeface="Arial" panose="020B0604020202020204" pitchFamily="34" charset="0"/>
              </a:rPr>
              <a:t>Customer Dissatisfaction:</a:t>
            </a:r>
            <a:r>
              <a:rPr lang="en-US" sz="1400" kern="100" dirty="0">
                <a:solidFill>
                  <a:schemeClr val="tx1"/>
                </a:solidFill>
                <a:effectLst/>
                <a:latin typeface="Aptos" panose="020B0004020202020204" pitchFamily="34" charset="0"/>
                <a:ea typeface="Aptos" panose="020B0004020202020204" pitchFamily="34" charset="0"/>
                <a:cs typeface="Arial" panose="020B0604020202020204" pitchFamily="34" charset="0"/>
              </a:rPr>
              <a:t> Overcrowding and poor user experiences due to the lack of real-time seat availability tracking and online services.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3DC04624-9942-F056-BFBD-83985B4176B2}"/>
              </a:ext>
            </a:extLst>
          </p:cNvPr>
          <p:cNvSpPr txBox="1"/>
          <p:nvPr/>
        </p:nvSpPr>
        <p:spPr>
          <a:xfrm>
            <a:off x="711052" y="947955"/>
            <a:ext cx="7721895" cy="3353867"/>
          </a:xfrm>
          <a:prstGeom prst="rect">
            <a:avLst/>
          </a:prstGeom>
          <a:noFill/>
        </p:spPr>
        <p:txBody>
          <a:bodyPr wrap="square">
            <a:spAutoFit/>
          </a:bodyPr>
          <a:lstStyle/>
          <a:p>
            <a:pPr marL="0" marR="0">
              <a:lnSpc>
                <a:spcPct val="115000"/>
              </a:lnSpc>
              <a:spcAft>
                <a:spcPts val="800"/>
              </a:spcAft>
            </a:pPr>
            <a:r>
              <a:rPr lang="en-US" sz="1600" kern="100" dirty="0">
                <a:solidFill>
                  <a:schemeClr val="tx1"/>
                </a:solidFill>
                <a:effectLst/>
                <a:latin typeface="Aptos" panose="020B0004020202020204" pitchFamily="34" charset="0"/>
                <a:ea typeface="Aptos" panose="020B0004020202020204" pitchFamily="34" charset="0"/>
                <a:cs typeface="Arial" panose="020B0604020202020204" pitchFamily="34" charset="0"/>
              </a:rPr>
              <a:t>To address these issues, the proposed system will include the following features:</a:t>
            </a:r>
          </a:p>
          <a:p>
            <a:pPr marL="342900" marR="0" lvl="0" indent="-342900">
              <a:lnSpc>
                <a:spcPct val="115000"/>
              </a:lnSpc>
              <a:spcAft>
                <a:spcPts val="800"/>
              </a:spcAft>
              <a:buClr>
                <a:schemeClr val="tx1"/>
              </a:buClr>
              <a:buSzPts val="1000"/>
              <a:buFont typeface="Symbol" panose="05050102010706020507" pitchFamily="18" charset="2"/>
              <a:buChar char=""/>
              <a:tabLst>
                <a:tab pos="457200" algn="l"/>
              </a:tabLst>
            </a:pPr>
            <a:r>
              <a:rPr lang="en-US" sz="1400" b="1" kern="100" dirty="0">
                <a:solidFill>
                  <a:schemeClr val="tx1"/>
                </a:solidFill>
                <a:effectLst/>
                <a:latin typeface="Aptos" panose="020B0004020202020204" pitchFamily="34" charset="0"/>
                <a:ea typeface="Aptos" panose="020B0004020202020204" pitchFamily="34" charset="0"/>
                <a:cs typeface="Arial" panose="020B0604020202020204" pitchFamily="34" charset="0"/>
              </a:rPr>
              <a:t>Automated Reservation System:</a:t>
            </a:r>
            <a:r>
              <a:rPr lang="en-US" sz="1400" kern="100" dirty="0">
                <a:solidFill>
                  <a:schemeClr val="tx1"/>
                </a:solidFill>
                <a:effectLst/>
                <a:latin typeface="Aptos" panose="020B0004020202020204" pitchFamily="34" charset="0"/>
                <a:ea typeface="Aptos" panose="020B0004020202020204" pitchFamily="34" charset="0"/>
                <a:cs typeface="Arial" panose="020B0604020202020204" pitchFamily="34" charset="0"/>
              </a:rPr>
              <a:t> Elimination of manual coordination by integrating all booking outlets with a centralized database.</a:t>
            </a:r>
          </a:p>
          <a:p>
            <a:pPr marL="342900" marR="0" lvl="0" indent="-342900">
              <a:lnSpc>
                <a:spcPct val="115000"/>
              </a:lnSpc>
              <a:spcAft>
                <a:spcPts val="800"/>
              </a:spcAft>
              <a:buClr>
                <a:schemeClr val="tx1"/>
              </a:buClr>
              <a:buSzPts val="1000"/>
              <a:buFont typeface="Symbol" panose="05050102010706020507" pitchFamily="18" charset="2"/>
              <a:buChar char=""/>
              <a:tabLst>
                <a:tab pos="457200" algn="l"/>
              </a:tabLst>
            </a:pPr>
            <a:r>
              <a:rPr lang="en-US" sz="1400" b="1" kern="100" dirty="0">
                <a:solidFill>
                  <a:schemeClr val="tx1"/>
                </a:solidFill>
                <a:effectLst/>
                <a:latin typeface="Aptos" panose="020B0004020202020204" pitchFamily="34" charset="0"/>
                <a:ea typeface="Aptos" panose="020B0004020202020204" pitchFamily="34" charset="0"/>
                <a:cs typeface="Arial" panose="020B0604020202020204" pitchFamily="34" charset="0"/>
              </a:rPr>
              <a:t>Online Ticketing Platform:</a:t>
            </a:r>
            <a:r>
              <a:rPr lang="en-US" sz="1400" kern="100" dirty="0">
                <a:solidFill>
                  <a:schemeClr val="tx1"/>
                </a:solidFill>
                <a:effectLst/>
                <a:latin typeface="Aptos" panose="020B0004020202020204" pitchFamily="34" charset="0"/>
                <a:ea typeface="Aptos" panose="020B0004020202020204" pitchFamily="34" charset="0"/>
                <a:cs typeface="Arial" panose="020B0604020202020204" pitchFamily="34" charset="0"/>
              </a:rPr>
              <a:t> A web and mobile application allowing passengers to book tickets, view schedules, and monitor seat availability in real-time.</a:t>
            </a:r>
          </a:p>
          <a:p>
            <a:pPr marL="342900" marR="0" lvl="0" indent="-342900">
              <a:lnSpc>
                <a:spcPct val="115000"/>
              </a:lnSpc>
              <a:spcAft>
                <a:spcPts val="800"/>
              </a:spcAft>
              <a:buClr>
                <a:schemeClr val="tx1"/>
              </a:buClr>
              <a:buSzPts val="1000"/>
              <a:buFont typeface="Symbol" panose="05050102010706020507" pitchFamily="18" charset="2"/>
              <a:buChar char=""/>
              <a:tabLst>
                <a:tab pos="457200" algn="l"/>
              </a:tabLst>
            </a:pPr>
            <a:r>
              <a:rPr lang="en-US" sz="1400" b="1" kern="100" dirty="0">
                <a:solidFill>
                  <a:schemeClr val="tx1"/>
                </a:solidFill>
                <a:effectLst/>
                <a:latin typeface="Aptos" panose="020B0004020202020204" pitchFamily="34" charset="0"/>
                <a:ea typeface="Aptos" panose="020B0004020202020204" pitchFamily="34" charset="0"/>
                <a:cs typeface="Arial" panose="020B0604020202020204" pitchFamily="34" charset="0"/>
              </a:rPr>
              <a:t>Occupancy Tracking:</a:t>
            </a:r>
            <a:r>
              <a:rPr lang="en-US" sz="1400" kern="100" dirty="0">
                <a:solidFill>
                  <a:schemeClr val="tx1"/>
                </a:solidFill>
                <a:effectLst/>
                <a:latin typeface="Aptos" panose="020B0004020202020204" pitchFamily="34" charset="0"/>
                <a:ea typeface="Aptos" panose="020B0004020202020204" pitchFamily="34" charset="0"/>
                <a:cs typeface="Arial" panose="020B0604020202020204" pitchFamily="34" charset="0"/>
              </a:rPr>
              <a:t> A system for tracking real-time bus occupancy to prevent overbooking and enhance operational efficiency.</a:t>
            </a:r>
          </a:p>
          <a:p>
            <a:pPr marL="342900" marR="0" lvl="0" indent="-342900">
              <a:lnSpc>
                <a:spcPct val="115000"/>
              </a:lnSpc>
              <a:spcAft>
                <a:spcPts val="800"/>
              </a:spcAft>
              <a:buClr>
                <a:schemeClr val="tx1"/>
              </a:buClr>
              <a:buSzPts val="1000"/>
              <a:buFont typeface="Symbol" panose="05050102010706020507" pitchFamily="18" charset="2"/>
              <a:buChar char=""/>
              <a:tabLst>
                <a:tab pos="457200" algn="l"/>
              </a:tabLst>
            </a:pPr>
            <a:r>
              <a:rPr lang="en-US" sz="1400" b="1" kern="100" dirty="0">
                <a:solidFill>
                  <a:schemeClr val="tx1"/>
                </a:solidFill>
                <a:effectLst/>
                <a:latin typeface="Aptos" panose="020B0004020202020204" pitchFamily="34" charset="0"/>
                <a:ea typeface="Aptos" panose="020B0004020202020204" pitchFamily="34" charset="0"/>
                <a:cs typeface="Arial" panose="020B0604020202020204" pitchFamily="34" charset="0"/>
              </a:rPr>
              <a:t>Budget Management Tools:</a:t>
            </a:r>
            <a:r>
              <a:rPr lang="en-US" sz="1400" kern="100" dirty="0">
                <a:solidFill>
                  <a:schemeClr val="tx1"/>
                </a:solidFill>
                <a:effectLst/>
                <a:latin typeface="Aptos" panose="020B0004020202020204" pitchFamily="34" charset="0"/>
                <a:ea typeface="Aptos" panose="020B0004020202020204" pitchFamily="34" charset="0"/>
                <a:cs typeface="Arial" panose="020B0604020202020204" pitchFamily="34" charset="0"/>
              </a:rPr>
              <a:t> Automated financial reporting and budget allocation to support operational transparency and accuracy.</a:t>
            </a:r>
          </a:p>
          <a:p>
            <a:pPr marL="342900" marR="0" lvl="0" indent="-342900">
              <a:lnSpc>
                <a:spcPct val="115000"/>
              </a:lnSpc>
              <a:spcAft>
                <a:spcPts val="800"/>
              </a:spcAft>
              <a:buClr>
                <a:schemeClr val="tx1"/>
              </a:buClr>
              <a:buSzPts val="1000"/>
              <a:buFont typeface="Symbol" panose="05050102010706020507" pitchFamily="18" charset="2"/>
              <a:buChar char=""/>
              <a:tabLst>
                <a:tab pos="457200" algn="l"/>
              </a:tabLst>
            </a:pPr>
            <a:r>
              <a:rPr lang="en-US" sz="1400" b="1" kern="100" dirty="0">
                <a:solidFill>
                  <a:schemeClr val="tx1"/>
                </a:solidFill>
                <a:effectLst/>
                <a:latin typeface="Aptos" panose="020B0004020202020204" pitchFamily="34" charset="0"/>
                <a:ea typeface="Aptos" panose="020B0004020202020204" pitchFamily="34" charset="0"/>
                <a:cs typeface="Arial" panose="020B0604020202020204" pitchFamily="34" charset="0"/>
              </a:rPr>
              <a:t>Enhanced Customer Experience:</a:t>
            </a:r>
            <a:r>
              <a:rPr lang="en-US" sz="1400" kern="100" dirty="0">
                <a:solidFill>
                  <a:schemeClr val="tx1"/>
                </a:solidFill>
                <a:effectLst/>
                <a:latin typeface="Aptos" panose="020B0004020202020204" pitchFamily="34" charset="0"/>
                <a:ea typeface="Aptos" panose="020B0004020202020204" pitchFamily="34" charset="0"/>
                <a:cs typeface="Arial" panose="020B0604020202020204" pitchFamily="34" charset="0"/>
              </a:rPr>
              <a:t> Multi-channel access (web, mobile, in-terminal kiosks) and added conveniences such as loyalty programs and dynamic pricing.</a:t>
            </a:r>
          </a:p>
        </p:txBody>
      </p:sp>
    </p:spTree>
    <p:extLst>
      <p:ext uri="{BB962C8B-B14F-4D97-AF65-F5344CB8AC3E}">
        <p14:creationId xmlns:p14="http://schemas.microsoft.com/office/powerpoint/2010/main" val="12017570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863D9DC1-9AD8-071F-A23D-39891F4F4ACD}"/>
              </a:ext>
            </a:extLst>
          </p:cNvPr>
          <p:cNvSpPr txBox="1"/>
          <p:nvPr/>
        </p:nvSpPr>
        <p:spPr>
          <a:xfrm>
            <a:off x="914400" y="206509"/>
            <a:ext cx="6477000" cy="395173"/>
          </a:xfrm>
          <a:prstGeom prst="rect">
            <a:avLst/>
          </a:prstGeom>
          <a:noFill/>
        </p:spPr>
        <p:txBody>
          <a:bodyPr wrap="square">
            <a:spAutoFit/>
          </a:bodyPr>
          <a:lstStyle/>
          <a:p>
            <a:pPr marL="0" marR="0">
              <a:lnSpc>
                <a:spcPct val="115000"/>
              </a:lnSpc>
              <a:spcAft>
                <a:spcPts val="800"/>
              </a:spcAft>
            </a:pPr>
            <a:r>
              <a:rPr lang="en-US" sz="1800" b="1" kern="100" dirty="0">
                <a:solidFill>
                  <a:schemeClr val="tx1"/>
                </a:solidFill>
                <a:effectLst/>
                <a:latin typeface="Aptos" panose="020B0004020202020204" pitchFamily="34" charset="0"/>
                <a:ea typeface="Aptos" panose="020B0004020202020204" pitchFamily="34" charset="0"/>
                <a:cs typeface="Arial" panose="020B0604020202020204" pitchFamily="34" charset="0"/>
              </a:rPr>
              <a:t>Some additional </a:t>
            </a:r>
            <a:r>
              <a:rPr lang="en-US" sz="1800" b="1" kern="100" dirty="0">
                <a:solidFill>
                  <a:schemeClr val="tx1"/>
                </a:solidFill>
                <a:latin typeface="Aptos" panose="020B0004020202020204" pitchFamily="34" charset="0"/>
                <a:ea typeface="Aptos" panose="020B0004020202020204" pitchFamily="34" charset="0"/>
                <a:cs typeface="Arial" panose="020B0604020202020204" pitchFamily="34" charset="0"/>
              </a:rPr>
              <a:t>Technical problems that can be fixed:</a:t>
            </a:r>
            <a:endParaRPr lang="en-US" sz="1800" b="1" kern="100" dirty="0">
              <a:solidFill>
                <a:schemeClr val="tx1"/>
              </a:solidFill>
              <a:effectLst/>
              <a:latin typeface="Aptos" panose="020B0004020202020204" pitchFamily="34" charset="0"/>
              <a:ea typeface="Aptos" panose="020B0004020202020204" pitchFamily="34" charset="0"/>
              <a:cs typeface="Arial" panose="020B0604020202020204" pitchFamily="34" charset="0"/>
            </a:endParaRPr>
          </a:p>
        </p:txBody>
      </p:sp>
      <p:sp>
        <p:nvSpPr>
          <p:cNvPr id="18" name="TextBox 17">
            <a:extLst>
              <a:ext uri="{FF2B5EF4-FFF2-40B4-BE49-F238E27FC236}">
                <a16:creationId xmlns:a16="http://schemas.microsoft.com/office/drawing/2014/main" id="{DE9E6815-E8A9-9B45-333F-00D1DAF4E083}"/>
              </a:ext>
            </a:extLst>
          </p:cNvPr>
          <p:cNvSpPr txBox="1"/>
          <p:nvPr/>
        </p:nvSpPr>
        <p:spPr>
          <a:xfrm>
            <a:off x="638174" y="716355"/>
            <a:ext cx="8239126" cy="3970318"/>
          </a:xfrm>
          <a:prstGeom prst="rect">
            <a:avLst/>
          </a:prstGeom>
          <a:noFill/>
        </p:spPr>
        <p:txBody>
          <a:bodyPr wrap="square">
            <a:spAutoFit/>
          </a:bodyPr>
          <a:lstStyle/>
          <a:p>
            <a:pPr marL="285750" indent="-285750">
              <a:buClr>
                <a:schemeClr val="tx1"/>
              </a:buClr>
              <a:buFont typeface="Arial" panose="020B0604020202020204" pitchFamily="34" charset="0"/>
              <a:buChar char="•"/>
            </a:pPr>
            <a:r>
              <a:rPr lang="en-US" dirty="0">
                <a:solidFill>
                  <a:schemeClr val="tx1"/>
                </a:solidFill>
              </a:rPr>
              <a:t>Phone Number Requirement</a:t>
            </a:r>
          </a:p>
          <a:p>
            <a:r>
              <a:rPr lang="en-US" dirty="0">
                <a:solidFill>
                  <a:schemeClr val="tx1"/>
                </a:solidFill>
              </a:rPr>
              <a:t>	Problem: Account creation requires an Egyptian phone number, limiting international 	users.</a:t>
            </a:r>
          </a:p>
          <a:p>
            <a:r>
              <a:rPr lang="en-US" dirty="0">
                <a:solidFill>
                  <a:schemeClr val="tx1"/>
                </a:solidFill>
              </a:rPr>
              <a:t>	Solution: Allow international phone numbers or offer alternative authentication methods like 	email or social login.</a:t>
            </a:r>
          </a:p>
          <a:p>
            <a:endParaRPr lang="en-US" dirty="0">
              <a:solidFill>
                <a:schemeClr val="tx1"/>
              </a:solidFill>
            </a:endParaRPr>
          </a:p>
          <a:p>
            <a:pPr marL="285750" indent="-285750">
              <a:buClr>
                <a:schemeClr val="tx1"/>
              </a:buClr>
              <a:buFont typeface="Arial" panose="020B0604020202020204" pitchFamily="34" charset="0"/>
              <a:buChar char="•"/>
            </a:pPr>
            <a:r>
              <a:rPr lang="en-US" dirty="0">
                <a:solidFill>
                  <a:schemeClr val="tx1"/>
                </a:solidFill>
              </a:rPr>
              <a:t>Missing Facility Information</a:t>
            </a:r>
          </a:p>
          <a:p>
            <a:r>
              <a:rPr lang="en-US" dirty="0">
                <a:solidFill>
                  <a:schemeClr val="tx1"/>
                </a:solidFill>
              </a:rPr>
              <a:t>	Problem: Users can’t see bus facilities (e.g., Wi-Fi, toilets) when booking.</a:t>
            </a:r>
          </a:p>
          <a:p>
            <a:pPr lvl="2">
              <a:buClr>
                <a:schemeClr val="tx1"/>
              </a:buClr>
            </a:pPr>
            <a:r>
              <a:rPr lang="en-US" dirty="0">
                <a:solidFill>
                  <a:schemeClr val="tx1"/>
                </a:solidFill>
              </a:rPr>
              <a:t>	Solution: Display facility icons and add a bus class comparison feature during booking.</a:t>
            </a:r>
          </a:p>
          <a:p>
            <a:pPr lvl="2">
              <a:buClr>
                <a:schemeClr val="tx1"/>
              </a:buClr>
            </a:pPr>
            <a:endParaRPr lang="en-US" dirty="0">
              <a:solidFill>
                <a:schemeClr val="tx1"/>
              </a:solidFill>
            </a:endParaRPr>
          </a:p>
          <a:p>
            <a:pPr marL="285750" lvl="1" indent="-285750">
              <a:buClr>
                <a:schemeClr val="tx1"/>
              </a:buClr>
              <a:buFont typeface="Arial" panose="020B0604020202020204" pitchFamily="34" charset="0"/>
              <a:buChar char="•"/>
            </a:pPr>
            <a:r>
              <a:rPr lang="en-US" dirty="0">
                <a:solidFill>
                  <a:schemeClr val="tx1"/>
                </a:solidFill>
              </a:rPr>
              <a:t>Seat Selection Issues</a:t>
            </a:r>
          </a:p>
          <a:p>
            <a:r>
              <a:rPr lang="en-US" dirty="0">
                <a:solidFill>
                  <a:schemeClr val="tx1"/>
                </a:solidFill>
              </a:rPr>
              <a:t>	Problem: Limited or unclear seat selection options frustrate users.</a:t>
            </a:r>
          </a:p>
          <a:p>
            <a:r>
              <a:rPr lang="en-US" dirty="0">
                <a:solidFill>
                  <a:schemeClr val="tx1"/>
                </a:solidFill>
              </a:rPr>
              <a:t>	Solution: Improve seat selection features, showing seat types, pricing.</a:t>
            </a:r>
          </a:p>
          <a:p>
            <a:endParaRPr lang="en-US" dirty="0">
              <a:solidFill>
                <a:schemeClr val="tx1"/>
              </a:solidFill>
            </a:endParaRPr>
          </a:p>
          <a:p>
            <a:pPr marL="285750" indent="-285750">
              <a:buClr>
                <a:schemeClr val="tx1"/>
              </a:buClr>
              <a:buFont typeface="Arial" panose="020B0604020202020204" pitchFamily="34" charset="0"/>
              <a:buChar char="•"/>
            </a:pPr>
            <a:r>
              <a:rPr lang="en-US" dirty="0">
                <a:solidFill>
                  <a:schemeClr val="tx1"/>
                </a:solidFill>
              </a:rPr>
              <a:t>Poor Feedback and Complaint System</a:t>
            </a:r>
          </a:p>
          <a:p>
            <a:r>
              <a:rPr lang="en-US" dirty="0">
                <a:solidFill>
                  <a:schemeClr val="tx1"/>
                </a:solidFill>
              </a:rPr>
              <a:t>	Problem: Users cannot report or resolve issues like poor facilities and rude staff.</a:t>
            </a:r>
          </a:p>
          <a:p>
            <a:r>
              <a:rPr lang="en-US" dirty="0">
                <a:solidFill>
                  <a:schemeClr val="tx1"/>
                </a:solidFill>
              </a:rPr>
              <a:t>	Solution: Integrate an in-app feedback system to report issues, request refunds, and lodge 	complaints.</a:t>
            </a:r>
          </a:p>
        </p:txBody>
      </p:sp>
      <p:sp>
        <p:nvSpPr>
          <p:cNvPr id="20" name="TextBox 19">
            <a:extLst>
              <a:ext uri="{FF2B5EF4-FFF2-40B4-BE49-F238E27FC236}">
                <a16:creationId xmlns:a16="http://schemas.microsoft.com/office/drawing/2014/main" id="{3656AFA5-47ED-531C-980A-A158A02ECE0F}"/>
              </a:ext>
            </a:extLst>
          </p:cNvPr>
          <p:cNvSpPr txBox="1"/>
          <p:nvPr/>
        </p:nvSpPr>
        <p:spPr>
          <a:xfrm>
            <a:off x="5286375" y="4866501"/>
            <a:ext cx="3933825" cy="276999"/>
          </a:xfrm>
          <a:prstGeom prst="rect">
            <a:avLst/>
          </a:prstGeom>
          <a:noFill/>
        </p:spPr>
        <p:txBody>
          <a:bodyPr wrap="square">
            <a:spAutoFit/>
          </a:bodyPr>
          <a:lstStyle/>
          <a:p>
            <a:r>
              <a:rPr lang="en-US" sz="1200" dirty="0">
                <a:solidFill>
                  <a:schemeClr val="tx1"/>
                </a:solidFill>
                <a:hlinkClick r:id="rId2"/>
              </a:rPr>
              <a:t>https://thirdeyetraveller.com/gobus-egypt-review-tourist/</a:t>
            </a:r>
            <a:endParaRPr lang="en-US" sz="1200" dirty="0">
              <a:solidFill>
                <a:schemeClr val="tx1"/>
              </a:solidFill>
            </a:endParaRPr>
          </a:p>
        </p:txBody>
      </p:sp>
    </p:spTree>
    <p:extLst>
      <p:ext uri="{BB962C8B-B14F-4D97-AF65-F5344CB8AC3E}">
        <p14:creationId xmlns:p14="http://schemas.microsoft.com/office/powerpoint/2010/main" val="37207864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BECFE94F-6B7B-6D82-6822-741DA7399537}"/>
              </a:ext>
            </a:extLst>
          </p:cNvPr>
          <p:cNvSpPr txBox="1"/>
          <p:nvPr/>
        </p:nvSpPr>
        <p:spPr>
          <a:xfrm>
            <a:off x="1136798" y="1335450"/>
            <a:ext cx="6870404" cy="2472600"/>
          </a:xfrm>
          <a:prstGeom prst="rect">
            <a:avLst/>
          </a:prstGeom>
          <a:noFill/>
        </p:spPr>
        <p:txBody>
          <a:bodyPr wrap="square">
            <a:spAutoFit/>
          </a:bodyPr>
          <a:lstStyle/>
          <a:p>
            <a:pPr marL="0" marR="0">
              <a:lnSpc>
                <a:spcPct val="115000"/>
              </a:lnSpc>
              <a:spcAft>
                <a:spcPts val="800"/>
              </a:spcAft>
            </a:pPr>
            <a:r>
              <a:rPr lang="en-US" sz="1400" b="1" kern="100" dirty="0">
                <a:solidFill>
                  <a:schemeClr val="tx1"/>
                </a:solidFill>
                <a:effectLst/>
                <a:latin typeface="Aptos" panose="020B0004020202020204" pitchFamily="34" charset="0"/>
                <a:ea typeface="Aptos" panose="020B0004020202020204" pitchFamily="34" charset="0"/>
                <a:cs typeface="Arial" panose="020B0604020202020204" pitchFamily="34" charset="0"/>
              </a:rPr>
              <a:t>Strategic Benefits</a:t>
            </a:r>
            <a:endParaRPr lang="en-US" sz="1400" kern="100" dirty="0">
              <a:solidFill>
                <a:schemeClr val="tx1"/>
              </a:solidFill>
              <a:effectLst/>
              <a:latin typeface="Aptos" panose="020B0004020202020204" pitchFamily="34" charset="0"/>
              <a:ea typeface="Aptos" panose="020B0004020202020204" pitchFamily="34" charset="0"/>
              <a:cs typeface="Arial" panose="020B0604020202020204" pitchFamily="34" charset="0"/>
            </a:endParaRPr>
          </a:p>
          <a:p>
            <a:pPr marL="0" marR="0">
              <a:lnSpc>
                <a:spcPct val="115000"/>
              </a:lnSpc>
              <a:spcAft>
                <a:spcPts val="800"/>
              </a:spcAft>
            </a:pPr>
            <a:r>
              <a:rPr lang="en-US" sz="1400" kern="100" dirty="0">
                <a:solidFill>
                  <a:schemeClr val="tx1"/>
                </a:solidFill>
                <a:effectLst/>
                <a:latin typeface="Aptos" panose="020B0004020202020204" pitchFamily="34" charset="0"/>
                <a:ea typeface="Aptos" panose="020B0004020202020204" pitchFamily="34" charset="0"/>
                <a:cs typeface="Arial" panose="020B0604020202020204" pitchFamily="34" charset="0"/>
              </a:rPr>
              <a:t>The implementation of this system is expected to yield significant improvements:</a:t>
            </a:r>
          </a:p>
          <a:p>
            <a:pPr marL="342900" marR="0" lvl="0" indent="-342900">
              <a:lnSpc>
                <a:spcPct val="115000"/>
              </a:lnSpc>
              <a:spcAft>
                <a:spcPts val="800"/>
              </a:spcAft>
              <a:buClr>
                <a:schemeClr val="tx1"/>
              </a:buClr>
              <a:buSzPts val="1000"/>
              <a:buFont typeface="Symbol" panose="05050102010706020507" pitchFamily="18" charset="2"/>
              <a:buChar char=""/>
              <a:tabLst>
                <a:tab pos="457200" algn="l"/>
              </a:tabLst>
            </a:pPr>
            <a:r>
              <a:rPr lang="en-US" sz="1400" b="1" kern="100" dirty="0">
                <a:solidFill>
                  <a:schemeClr val="tx1"/>
                </a:solidFill>
                <a:effectLst/>
                <a:latin typeface="Aptos" panose="020B0004020202020204" pitchFamily="34" charset="0"/>
                <a:ea typeface="Aptos" panose="020B0004020202020204" pitchFamily="34" charset="0"/>
                <a:cs typeface="Arial" panose="020B0604020202020204" pitchFamily="34" charset="0"/>
              </a:rPr>
              <a:t>Operational Efficiency:</a:t>
            </a:r>
            <a:r>
              <a:rPr lang="en-US" sz="1400" kern="100" dirty="0">
                <a:solidFill>
                  <a:schemeClr val="tx1"/>
                </a:solidFill>
                <a:effectLst/>
                <a:latin typeface="Aptos" panose="020B0004020202020204" pitchFamily="34" charset="0"/>
                <a:ea typeface="Aptos" panose="020B0004020202020204" pitchFamily="34" charset="0"/>
                <a:cs typeface="Arial" panose="020B0604020202020204" pitchFamily="34" charset="0"/>
              </a:rPr>
              <a:t> Automation of processes will reduce errors, improve coordination among departments, and enhance service delivery speed.</a:t>
            </a:r>
          </a:p>
          <a:p>
            <a:pPr marL="342900" marR="0" lvl="0" indent="-342900">
              <a:lnSpc>
                <a:spcPct val="115000"/>
              </a:lnSpc>
              <a:spcAft>
                <a:spcPts val="800"/>
              </a:spcAft>
              <a:buClr>
                <a:schemeClr val="tx1"/>
              </a:buClr>
              <a:buSzPts val="1000"/>
              <a:buFont typeface="Symbol" panose="05050102010706020507" pitchFamily="18" charset="2"/>
              <a:buChar char=""/>
              <a:tabLst>
                <a:tab pos="457200" algn="l"/>
              </a:tabLst>
            </a:pPr>
            <a:r>
              <a:rPr lang="en-US" sz="1400" b="1" kern="100" dirty="0">
                <a:solidFill>
                  <a:schemeClr val="tx1"/>
                </a:solidFill>
                <a:effectLst/>
                <a:latin typeface="Aptos" panose="020B0004020202020204" pitchFamily="34" charset="0"/>
                <a:ea typeface="Aptos" panose="020B0004020202020204" pitchFamily="34" charset="0"/>
                <a:cs typeface="Arial" panose="020B0604020202020204" pitchFamily="34" charset="0"/>
              </a:rPr>
              <a:t>Revenue Growth:</a:t>
            </a:r>
            <a:r>
              <a:rPr lang="en-US" sz="1400" kern="100" dirty="0">
                <a:solidFill>
                  <a:schemeClr val="tx1"/>
                </a:solidFill>
                <a:effectLst/>
                <a:latin typeface="Aptos" panose="020B0004020202020204" pitchFamily="34" charset="0"/>
                <a:ea typeface="Aptos" panose="020B0004020202020204" pitchFamily="34" charset="0"/>
                <a:cs typeface="Arial" panose="020B0604020202020204" pitchFamily="34" charset="0"/>
              </a:rPr>
              <a:t> The introduction of an online platform will expand the customer base and provide new revenue streams.</a:t>
            </a:r>
          </a:p>
          <a:p>
            <a:pPr marL="342900" marR="0" lvl="0" indent="-342900">
              <a:lnSpc>
                <a:spcPct val="115000"/>
              </a:lnSpc>
              <a:spcAft>
                <a:spcPts val="800"/>
              </a:spcAft>
              <a:buClr>
                <a:schemeClr val="tx1"/>
              </a:buClr>
              <a:buSzPts val="1000"/>
              <a:buFont typeface="Symbol" panose="05050102010706020507" pitchFamily="18" charset="2"/>
              <a:buChar char=""/>
              <a:tabLst>
                <a:tab pos="457200" algn="l"/>
              </a:tabLst>
            </a:pPr>
            <a:r>
              <a:rPr lang="en-US" sz="1400" b="1" kern="100" dirty="0">
                <a:solidFill>
                  <a:schemeClr val="tx1"/>
                </a:solidFill>
                <a:effectLst/>
                <a:latin typeface="Aptos" panose="020B0004020202020204" pitchFamily="34" charset="0"/>
                <a:ea typeface="Aptos" panose="020B0004020202020204" pitchFamily="34" charset="0"/>
                <a:cs typeface="Arial" panose="020B0604020202020204" pitchFamily="34" charset="0"/>
              </a:rPr>
              <a:t>Customer Retention:</a:t>
            </a:r>
            <a:r>
              <a:rPr lang="en-US" sz="1400" kern="100" dirty="0">
                <a:solidFill>
                  <a:schemeClr val="tx1"/>
                </a:solidFill>
                <a:effectLst/>
                <a:latin typeface="Aptos" panose="020B0004020202020204" pitchFamily="34" charset="0"/>
                <a:ea typeface="Aptos" panose="020B0004020202020204" pitchFamily="34" charset="0"/>
                <a:cs typeface="Arial" panose="020B0604020202020204" pitchFamily="34" charset="0"/>
              </a:rPr>
              <a:t> Improved service quality and convenience will enhance customer satisfaction, fostering loyalty.</a:t>
            </a:r>
          </a:p>
        </p:txBody>
      </p:sp>
    </p:spTree>
    <p:extLst>
      <p:ext uri="{BB962C8B-B14F-4D97-AF65-F5344CB8AC3E}">
        <p14:creationId xmlns:p14="http://schemas.microsoft.com/office/powerpoint/2010/main" val="26444457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65B868B7-4993-FCE4-993E-5484921BB6F6}"/>
              </a:ext>
            </a:extLst>
          </p:cNvPr>
          <p:cNvSpPr txBox="1"/>
          <p:nvPr/>
        </p:nvSpPr>
        <p:spPr>
          <a:xfrm>
            <a:off x="1104900" y="370250"/>
            <a:ext cx="6934200" cy="4403000"/>
          </a:xfrm>
          <a:prstGeom prst="rect">
            <a:avLst/>
          </a:prstGeom>
          <a:noFill/>
        </p:spPr>
        <p:txBody>
          <a:bodyPr wrap="square">
            <a:spAutoFit/>
          </a:bodyPr>
          <a:lstStyle/>
          <a:p>
            <a:pPr marL="0" marR="0">
              <a:lnSpc>
                <a:spcPct val="115000"/>
              </a:lnSpc>
              <a:spcAft>
                <a:spcPts val="800"/>
              </a:spcAft>
            </a:pPr>
            <a:r>
              <a:rPr lang="en-US" sz="1200" b="1" kern="100" dirty="0">
                <a:solidFill>
                  <a:schemeClr val="tx1"/>
                </a:solidFill>
                <a:effectLst/>
                <a:latin typeface="Aptos" panose="020B0004020202020204" pitchFamily="34" charset="0"/>
                <a:ea typeface="Aptos" panose="020B0004020202020204" pitchFamily="34" charset="0"/>
                <a:cs typeface="Arial" panose="020B0604020202020204" pitchFamily="34" charset="0"/>
              </a:rPr>
              <a:t>2. System Technical Architecture (STA)</a:t>
            </a:r>
            <a:endParaRPr lang="en-US" sz="1200" kern="100" dirty="0">
              <a:solidFill>
                <a:schemeClr val="tx1"/>
              </a:solidFill>
              <a:effectLst/>
              <a:latin typeface="Aptos" panose="020B0004020202020204" pitchFamily="34" charset="0"/>
              <a:ea typeface="Aptos" panose="020B0004020202020204" pitchFamily="34" charset="0"/>
              <a:cs typeface="Arial" panose="020B0604020202020204" pitchFamily="34" charset="0"/>
            </a:endParaRPr>
          </a:p>
          <a:p>
            <a:pPr marL="0" marR="0">
              <a:lnSpc>
                <a:spcPct val="115000"/>
              </a:lnSpc>
              <a:spcAft>
                <a:spcPts val="800"/>
              </a:spcAft>
            </a:pPr>
            <a:r>
              <a:rPr lang="en-US" sz="1200" kern="100" dirty="0">
                <a:solidFill>
                  <a:schemeClr val="tx1"/>
                </a:solidFill>
                <a:effectLst/>
                <a:latin typeface="Aptos" panose="020B0004020202020204" pitchFamily="34" charset="0"/>
                <a:ea typeface="Aptos" panose="020B0004020202020204" pitchFamily="34" charset="0"/>
                <a:cs typeface="Arial" panose="020B0604020202020204" pitchFamily="34" charset="0"/>
              </a:rPr>
              <a:t>The STA defines the foundational framework and technologies required for the system. It ensures scalability, reliability, and security while meeting business objectives.</a:t>
            </a:r>
          </a:p>
          <a:p>
            <a:pPr marL="0" marR="0">
              <a:lnSpc>
                <a:spcPct val="115000"/>
              </a:lnSpc>
              <a:spcAft>
                <a:spcPts val="800"/>
              </a:spcAft>
            </a:pPr>
            <a:r>
              <a:rPr lang="en-US" sz="1200" b="1" kern="100" dirty="0">
                <a:solidFill>
                  <a:schemeClr val="tx1"/>
                </a:solidFill>
                <a:effectLst/>
                <a:latin typeface="Aptos" panose="020B0004020202020204" pitchFamily="34" charset="0"/>
                <a:ea typeface="Aptos" panose="020B0004020202020204" pitchFamily="34" charset="0"/>
                <a:cs typeface="Arial" panose="020B0604020202020204" pitchFamily="34" charset="0"/>
              </a:rPr>
              <a:t>Components of the Architecture</a:t>
            </a:r>
            <a:endParaRPr lang="en-US" sz="1200" kern="100" dirty="0">
              <a:solidFill>
                <a:schemeClr val="tx1"/>
              </a:solidFill>
              <a:effectLst/>
              <a:latin typeface="Aptos" panose="020B0004020202020204" pitchFamily="34" charset="0"/>
              <a:ea typeface="Aptos" panose="020B0004020202020204" pitchFamily="34" charset="0"/>
              <a:cs typeface="Arial" panose="020B0604020202020204" pitchFamily="34" charset="0"/>
            </a:endParaRPr>
          </a:p>
          <a:p>
            <a:pPr marL="342900" marR="0" lvl="0" indent="-342900">
              <a:lnSpc>
                <a:spcPct val="115000"/>
              </a:lnSpc>
              <a:spcAft>
                <a:spcPts val="800"/>
              </a:spcAft>
              <a:buClr>
                <a:schemeClr val="tx1"/>
              </a:buClr>
              <a:buFont typeface="+mj-lt"/>
              <a:buAutoNum type="arabicPeriod"/>
              <a:tabLst>
                <a:tab pos="457200" algn="l"/>
              </a:tabLst>
            </a:pPr>
            <a:r>
              <a:rPr lang="en-US" sz="1200" b="1" kern="100" dirty="0">
                <a:solidFill>
                  <a:schemeClr val="tx1"/>
                </a:solidFill>
                <a:effectLst/>
                <a:latin typeface="Aptos" panose="020B0004020202020204" pitchFamily="34" charset="0"/>
                <a:ea typeface="Aptos" panose="020B0004020202020204" pitchFamily="34" charset="0"/>
                <a:cs typeface="Arial" panose="020B0604020202020204" pitchFamily="34" charset="0"/>
              </a:rPr>
              <a:t>Centralized Computing Model:</a:t>
            </a:r>
            <a:endParaRPr lang="en-US" sz="1200" kern="100" dirty="0">
              <a:solidFill>
                <a:schemeClr val="tx1"/>
              </a:solidFill>
              <a:effectLst/>
              <a:latin typeface="Aptos" panose="020B0004020202020204" pitchFamily="34" charset="0"/>
              <a:ea typeface="Aptos" panose="020B0004020202020204" pitchFamily="34" charset="0"/>
              <a:cs typeface="Arial" panose="020B0604020202020204" pitchFamily="34" charset="0"/>
            </a:endParaRPr>
          </a:p>
          <a:p>
            <a:pPr marL="742950" marR="0" lvl="1" indent="-285750">
              <a:lnSpc>
                <a:spcPct val="115000"/>
              </a:lnSpc>
              <a:spcAft>
                <a:spcPts val="800"/>
              </a:spcAft>
              <a:buClr>
                <a:schemeClr val="tx1"/>
              </a:buClr>
              <a:buSzPts val="1000"/>
              <a:buFont typeface="Courier New" panose="02070309020205020404" pitchFamily="49" charset="0"/>
              <a:buChar char="o"/>
              <a:tabLst>
                <a:tab pos="914400" algn="l"/>
              </a:tabLst>
            </a:pPr>
            <a:r>
              <a:rPr lang="en-US" sz="1200"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rPr>
              <a:t>A centralized architecture ensures consistent data management, easy maintenance, and reduced redundancy. All booking outlets, mobile applications, and the web platform will connect to a single, robust database system.</a:t>
            </a:r>
          </a:p>
          <a:p>
            <a:pPr marL="342900" marR="0" lvl="0" indent="-342900">
              <a:lnSpc>
                <a:spcPct val="115000"/>
              </a:lnSpc>
              <a:spcAft>
                <a:spcPts val="800"/>
              </a:spcAft>
              <a:buClr>
                <a:schemeClr val="tx1"/>
              </a:buClr>
              <a:buFont typeface="+mj-lt"/>
              <a:buAutoNum type="arabicPeriod"/>
              <a:tabLst>
                <a:tab pos="457200" algn="l"/>
              </a:tabLst>
            </a:pPr>
            <a:r>
              <a:rPr lang="en-US" sz="1200" b="1" kern="100" dirty="0">
                <a:solidFill>
                  <a:schemeClr val="tx1"/>
                </a:solidFill>
                <a:effectLst/>
                <a:latin typeface="Aptos" panose="020B0004020202020204" pitchFamily="34" charset="0"/>
                <a:ea typeface="Aptos" panose="020B0004020202020204" pitchFamily="34" charset="0"/>
                <a:cs typeface="Arial" panose="020B0604020202020204" pitchFamily="34" charset="0"/>
              </a:rPr>
              <a:t>Data Storage and Management:</a:t>
            </a:r>
            <a:endParaRPr lang="en-US" sz="1200" kern="100" dirty="0">
              <a:solidFill>
                <a:schemeClr val="tx1"/>
              </a:solidFill>
              <a:effectLst/>
              <a:latin typeface="Aptos" panose="020B0004020202020204" pitchFamily="34" charset="0"/>
              <a:ea typeface="Aptos" panose="020B0004020202020204" pitchFamily="34" charset="0"/>
              <a:cs typeface="Arial" panose="020B0604020202020204" pitchFamily="34" charset="0"/>
            </a:endParaRPr>
          </a:p>
          <a:p>
            <a:pPr marL="742950" marR="0" lvl="1" indent="-285750">
              <a:lnSpc>
                <a:spcPct val="115000"/>
              </a:lnSpc>
              <a:spcAft>
                <a:spcPts val="800"/>
              </a:spcAft>
              <a:buClr>
                <a:schemeClr val="tx1"/>
              </a:buClr>
              <a:buSzPts val="1000"/>
              <a:buFont typeface="Courier New" panose="02070309020205020404" pitchFamily="49" charset="0"/>
              <a:buChar char="o"/>
              <a:tabLst>
                <a:tab pos="914400" algn="l"/>
              </a:tabLst>
            </a:pPr>
            <a:r>
              <a:rPr lang="en-US" sz="1200" b="1"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rPr>
              <a:t>Database:</a:t>
            </a:r>
            <a:r>
              <a:rPr lang="en-US" sz="1200"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rPr>
              <a:t> A relational database (e.g., PostgreSQL or MySQL) will store all essential data, including passenger records, booking information, and financial transactions. It will feature: </a:t>
            </a:r>
          </a:p>
          <a:p>
            <a:pPr marL="1143000" marR="0" lvl="2" indent="-228600">
              <a:lnSpc>
                <a:spcPct val="115000"/>
              </a:lnSpc>
              <a:spcAft>
                <a:spcPts val="800"/>
              </a:spcAft>
              <a:buClr>
                <a:schemeClr val="tx1"/>
              </a:buClr>
              <a:buSzPts val="1000"/>
              <a:buFont typeface="Wingdings" panose="05000000000000000000" pitchFamily="2" charset="2"/>
              <a:buChar char=""/>
              <a:tabLst>
                <a:tab pos="1371600" algn="l"/>
              </a:tabLst>
            </a:pPr>
            <a:r>
              <a:rPr lang="en-US" sz="1200" kern="100" dirty="0">
                <a:solidFill>
                  <a:schemeClr val="tx1"/>
                </a:solidFill>
                <a:effectLst/>
                <a:latin typeface="Aptos" panose="020B0004020202020204" pitchFamily="34" charset="0"/>
                <a:ea typeface="Aptos" panose="020B0004020202020204" pitchFamily="34" charset="0"/>
                <a:cs typeface="Arial" panose="020B0604020202020204" pitchFamily="34" charset="0"/>
              </a:rPr>
              <a:t>Data encryption for sensitive information (e.g., payment details).</a:t>
            </a:r>
          </a:p>
          <a:p>
            <a:pPr marL="1143000" marR="0" lvl="2" indent="-228600">
              <a:lnSpc>
                <a:spcPct val="115000"/>
              </a:lnSpc>
              <a:spcAft>
                <a:spcPts val="800"/>
              </a:spcAft>
              <a:buClr>
                <a:schemeClr val="tx1"/>
              </a:buClr>
              <a:buSzPts val="1000"/>
              <a:buFont typeface="Wingdings" panose="05000000000000000000" pitchFamily="2" charset="2"/>
              <a:buChar char=""/>
              <a:tabLst>
                <a:tab pos="1371600" algn="l"/>
              </a:tabLst>
            </a:pPr>
            <a:r>
              <a:rPr lang="en-US" sz="1200" kern="100" dirty="0">
                <a:solidFill>
                  <a:schemeClr val="tx1"/>
                </a:solidFill>
                <a:effectLst/>
                <a:latin typeface="Aptos" panose="020B0004020202020204" pitchFamily="34" charset="0"/>
                <a:ea typeface="Aptos" panose="020B0004020202020204" pitchFamily="34" charset="0"/>
                <a:cs typeface="Arial" panose="020B0604020202020204" pitchFamily="34" charset="0"/>
              </a:rPr>
              <a:t>Partitioning for efficient data retrieval across different modules (e.g., booking, budgeting).</a:t>
            </a:r>
          </a:p>
          <a:p>
            <a:pPr marL="742950" marR="0" lvl="1" indent="-285750">
              <a:lnSpc>
                <a:spcPct val="115000"/>
              </a:lnSpc>
              <a:spcAft>
                <a:spcPts val="800"/>
              </a:spcAft>
              <a:buClr>
                <a:schemeClr val="tx1"/>
              </a:buClr>
              <a:buSzPts val="1000"/>
              <a:buFont typeface="Courier New" panose="02070309020205020404" pitchFamily="49" charset="0"/>
              <a:buChar char="o"/>
              <a:tabLst>
                <a:tab pos="914400" algn="l"/>
              </a:tabLst>
            </a:pPr>
            <a:r>
              <a:rPr lang="en-US" sz="1200" b="1"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rPr>
              <a:t>Backup System:</a:t>
            </a:r>
            <a:r>
              <a:rPr lang="en-US" sz="1200"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rPr>
              <a:t> Automated daily backups to a cloud service (e.g., AWS or Azure) to ensure data availability during failures.</a:t>
            </a:r>
          </a:p>
        </p:txBody>
      </p:sp>
    </p:spTree>
    <p:extLst>
      <p:ext uri="{BB962C8B-B14F-4D97-AF65-F5344CB8AC3E}">
        <p14:creationId xmlns:p14="http://schemas.microsoft.com/office/powerpoint/2010/main" val="34740109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42B26982-2677-8FBC-5777-2FC97B7B036B}"/>
              </a:ext>
            </a:extLst>
          </p:cNvPr>
          <p:cNvSpPr txBox="1"/>
          <p:nvPr/>
        </p:nvSpPr>
        <p:spPr>
          <a:xfrm>
            <a:off x="552893" y="208859"/>
            <a:ext cx="8038214" cy="4725781"/>
          </a:xfrm>
          <a:prstGeom prst="rect">
            <a:avLst/>
          </a:prstGeom>
          <a:noFill/>
        </p:spPr>
        <p:txBody>
          <a:bodyPr wrap="square">
            <a:spAutoFit/>
          </a:bodyPr>
          <a:lstStyle/>
          <a:p>
            <a:pPr marL="342900" marR="0" lvl="0" indent="-342900">
              <a:lnSpc>
                <a:spcPct val="115000"/>
              </a:lnSpc>
              <a:spcAft>
                <a:spcPts val="800"/>
              </a:spcAft>
              <a:buClr>
                <a:schemeClr val="tx1"/>
              </a:buClr>
              <a:buFont typeface="+mj-lt"/>
              <a:buAutoNum type="arabicPeriod" startAt="3"/>
              <a:tabLst>
                <a:tab pos="457200" algn="l"/>
              </a:tabLst>
            </a:pPr>
            <a:r>
              <a:rPr lang="en-US" sz="1100" b="1" kern="100" dirty="0">
                <a:solidFill>
                  <a:schemeClr val="tx1"/>
                </a:solidFill>
                <a:effectLst/>
                <a:latin typeface="Aptos" panose="020B0004020202020204" pitchFamily="34" charset="0"/>
                <a:ea typeface="Aptos" panose="020B0004020202020204" pitchFamily="34" charset="0"/>
                <a:cs typeface="Arial" panose="020B0604020202020204" pitchFamily="34" charset="0"/>
              </a:rPr>
              <a:t>Development Environment:</a:t>
            </a:r>
            <a:endParaRPr lang="en-US" sz="1100" kern="100" dirty="0">
              <a:solidFill>
                <a:schemeClr val="tx1"/>
              </a:solidFill>
              <a:effectLst/>
              <a:latin typeface="Aptos" panose="020B0004020202020204" pitchFamily="34" charset="0"/>
              <a:ea typeface="Aptos" panose="020B0004020202020204" pitchFamily="34" charset="0"/>
              <a:cs typeface="Arial" panose="020B0604020202020204" pitchFamily="34" charset="0"/>
            </a:endParaRPr>
          </a:p>
          <a:p>
            <a:pPr marL="742950" marR="0" lvl="1" indent="-285750">
              <a:lnSpc>
                <a:spcPct val="115000"/>
              </a:lnSpc>
              <a:spcAft>
                <a:spcPts val="800"/>
              </a:spcAft>
              <a:buClr>
                <a:schemeClr val="tx1"/>
              </a:buClr>
              <a:buSzPts val="1000"/>
              <a:buFont typeface="Courier New" panose="02070309020205020404" pitchFamily="49" charset="0"/>
              <a:buChar char="o"/>
              <a:tabLst>
                <a:tab pos="914400" algn="l"/>
              </a:tabLst>
            </a:pPr>
            <a:r>
              <a:rPr lang="en-US" sz="1100" b="1"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rPr>
              <a:t>Backend Technology:</a:t>
            </a:r>
            <a:r>
              <a:rPr lang="en-US" sz="1100"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rPr>
              <a:t> The system will use a robust backend framework such as Node.js or Django for high performance and scalability.</a:t>
            </a:r>
          </a:p>
          <a:p>
            <a:pPr marL="742950" marR="0" lvl="1" indent="-285750">
              <a:lnSpc>
                <a:spcPct val="115000"/>
              </a:lnSpc>
              <a:spcAft>
                <a:spcPts val="800"/>
              </a:spcAft>
              <a:buClr>
                <a:schemeClr val="tx1"/>
              </a:buClr>
              <a:buSzPts val="1000"/>
              <a:buFont typeface="Courier New" panose="02070309020205020404" pitchFamily="49" charset="0"/>
              <a:buChar char="o"/>
              <a:tabLst>
                <a:tab pos="914400" algn="l"/>
              </a:tabLst>
            </a:pPr>
            <a:r>
              <a:rPr lang="en-US" sz="1100" b="1"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rPr>
              <a:t>Frontend Technology:</a:t>
            </a:r>
            <a:r>
              <a:rPr lang="en-US" sz="1100"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rPr>
              <a:t> React.js will ensure responsive and interactive user interfaces.</a:t>
            </a:r>
          </a:p>
          <a:p>
            <a:pPr marL="742950" marR="0" lvl="1" indent="-285750">
              <a:lnSpc>
                <a:spcPct val="115000"/>
              </a:lnSpc>
              <a:spcAft>
                <a:spcPts val="800"/>
              </a:spcAft>
              <a:buClr>
                <a:schemeClr val="tx1"/>
              </a:buClr>
              <a:buSzPts val="1000"/>
              <a:buFont typeface="Courier New" panose="02070309020205020404" pitchFamily="49" charset="0"/>
              <a:buChar char="o"/>
              <a:tabLst>
                <a:tab pos="914400" algn="l"/>
              </a:tabLst>
            </a:pPr>
            <a:r>
              <a:rPr lang="en-US" sz="1100" b="1"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rPr>
              <a:t>Mobile Application Framework:</a:t>
            </a:r>
            <a:r>
              <a:rPr lang="en-US" sz="1100"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rPr>
              <a:t> Flutter will enable cross-platform mobile app development for Android and iOS.</a:t>
            </a:r>
          </a:p>
          <a:p>
            <a:pPr marL="342900" marR="0" lvl="0" indent="-342900">
              <a:lnSpc>
                <a:spcPct val="115000"/>
              </a:lnSpc>
              <a:spcAft>
                <a:spcPts val="800"/>
              </a:spcAft>
              <a:buClr>
                <a:schemeClr val="tx1"/>
              </a:buClr>
              <a:buFont typeface="+mj-lt"/>
              <a:buAutoNum type="arabicPeriod" startAt="3"/>
              <a:tabLst>
                <a:tab pos="457200" algn="l"/>
              </a:tabLst>
            </a:pPr>
            <a:r>
              <a:rPr lang="en-US" sz="1100" b="1" kern="100" dirty="0">
                <a:solidFill>
                  <a:schemeClr val="tx1"/>
                </a:solidFill>
                <a:effectLst/>
                <a:latin typeface="Aptos" panose="020B0004020202020204" pitchFamily="34" charset="0"/>
                <a:ea typeface="Aptos" panose="020B0004020202020204" pitchFamily="34" charset="0"/>
                <a:cs typeface="Arial" panose="020B0604020202020204" pitchFamily="34" charset="0"/>
              </a:rPr>
              <a:t>Network Design:</a:t>
            </a:r>
            <a:endParaRPr lang="en-US" sz="1100" kern="100" dirty="0">
              <a:solidFill>
                <a:schemeClr val="tx1"/>
              </a:solidFill>
              <a:effectLst/>
              <a:latin typeface="Aptos" panose="020B0004020202020204" pitchFamily="34" charset="0"/>
              <a:ea typeface="Aptos" panose="020B0004020202020204" pitchFamily="34" charset="0"/>
              <a:cs typeface="Arial" panose="020B0604020202020204" pitchFamily="34" charset="0"/>
            </a:endParaRPr>
          </a:p>
          <a:p>
            <a:pPr marL="742950" marR="0" lvl="1" indent="-285750">
              <a:lnSpc>
                <a:spcPct val="115000"/>
              </a:lnSpc>
              <a:spcAft>
                <a:spcPts val="800"/>
              </a:spcAft>
              <a:buClr>
                <a:schemeClr val="tx1"/>
              </a:buClr>
              <a:buSzPts val="1000"/>
              <a:buFont typeface="Courier New" panose="02070309020205020404" pitchFamily="49" charset="0"/>
              <a:buChar char="o"/>
              <a:tabLst>
                <a:tab pos="914400" algn="l"/>
              </a:tabLst>
            </a:pPr>
            <a:r>
              <a:rPr lang="en-US" sz="1100"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rPr>
              <a:t>A secured Virtual Private Network (VPN) will connect the central database to all outlets.</a:t>
            </a:r>
          </a:p>
          <a:p>
            <a:pPr marL="742950" marR="0" lvl="1" indent="-285750">
              <a:lnSpc>
                <a:spcPct val="115000"/>
              </a:lnSpc>
              <a:spcAft>
                <a:spcPts val="800"/>
              </a:spcAft>
              <a:buClr>
                <a:schemeClr val="tx1"/>
              </a:buClr>
              <a:buSzPts val="1000"/>
              <a:buFont typeface="Courier New" panose="02070309020205020404" pitchFamily="49" charset="0"/>
              <a:buChar char="o"/>
              <a:tabLst>
                <a:tab pos="914400" algn="l"/>
              </a:tabLst>
            </a:pPr>
            <a:r>
              <a:rPr lang="en-US" sz="1100" b="1"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rPr>
              <a:t>API Gateways:</a:t>
            </a:r>
            <a:r>
              <a:rPr lang="en-US" sz="1100"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rPr>
              <a:t> Facilitate secure communication between subsystems (e.g., payment gateways, external analytics tools).</a:t>
            </a:r>
            <a:endParaRPr lang="en-US" sz="1100" kern="100" dirty="0">
              <a:solidFill>
                <a:schemeClr val="tx1"/>
              </a:solidFill>
              <a:effectLst/>
              <a:latin typeface="Aptos" panose="020B0004020202020204" pitchFamily="34" charset="0"/>
              <a:ea typeface="Aptos" panose="020B0004020202020204" pitchFamily="34" charset="0"/>
              <a:cs typeface="Arial" panose="020B0604020202020204" pitchFamily="34" charset="0"/>
            </a:endParaRPr>
          </a:p>
          <a:p>
            <a:pPr marL="342900" marR="0" lvl="0" indent="-342900">
              <a:lnSpc>
                <a:spcPct val="115000"/>
              </a:lnSpc>
              <a:spcAft>
                <a:spcPts val="800"/>
              </a:spcAft>
              <a:buClr>
                <a:schemeClr val="tx1"/>
              </a:buClr>
              <a:buFont typeface="+mj-lt"/>
              <a:buAutoNum type="arabicPeriod" startAt="3"/>
              <a:tabLst>
                <a:tab pos="457200" algn="l"/>
              </a:tabLst>
            </a:pPr>
            <a:r>
              <a:rPr lang="en-US" sz="1100" b="1" kern="100" dirty="0">
                <a:solidFill>
                  <a:schemeClr val="tx1"/>
                </a:solidFill>
                <a:effectLst/>
                <a:latin typeface="Aptos" panose="020B0004020202020204" pitchFamily="34" charset="0"/>
                <a:ea typeface="Aptos" panose="020B0004020202020204" pitchFamily="34" charset="0"/>
                <a:cs typeface="Arial" panose="020B0604020202020204" pitchFamily="34" charset="0"/>
              </a:rPr>
              <a:t>User Interfaces:</a:t>
            </a:r>
            <a:endParaRPr lang="en-US" sz="1100" kern="100" dirty="0">
              <a:solidFill>
                <a:schemeClr val="tx1"/>
              </a:solidFill>
              <a:effectLst/>
              <a:latin typeface="Aptos" panose="020B0004020202020204" pitchFamily="34" charset="0"/>
              <a:ea typeface="Aptos" panose="020B0004020202020204" pitchFamily="34" charset="0"/>
              <a:cs typeface="Arial" panose="020B0604020202020204" pitchFamily="34" charset="0"/>
            </a:endParaRPr>
          </a:p>
          <a:p>
            <a:pPr marL="742950" marR="0" lvl="1" indent="-285750">
              <a:lnSpc>
                <a:spcPct val="115000"/>
              </a:lnSpc>
              <a:spcAft>
                <a:spcPts val="800"/>
              </a:spcAft>
              <a:buClr>
                <a:schemeClr val="tx1"/>
              </a:buClr>
              <a:buSzPts val="1000"/>
              <a:buFont typeface="Courier New" panose="02070309020205020404" pitchFamily="49" charset="0"/>
              <a:buChar char="o"/>
              <a:tabLst>
                <a:tab pos="914400" algn="l"/>
              </a:tabLst>
            </a:pPr>
            <a:r>
              <a:rPr lang="en-US" sz="1100" b="1"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rPr>
              <a:t>Customer Interface:</a:t>
            </a:r>
            <a:r>
              <a:rPr lang="en-US" sz="1100"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rPr>
              <a:t> A sleek web and mobile design with intuitive navigation for booking tickets, viewing trip details, and managing profiles.</a:t>
            </a:r>
          </a:p>
          <a:p>
            <a:pPr marL="742950" marR="0" lvl="1" indent="-285750">
              <a:lnSpc>
                <a:spcPct val="115000"/>
              </a:lnSpc>
              <a:spcAft>
                <a:spcPts val="800"/>
              </a:spcAft>
              <a:buClr>
                <a:schemeClr val="tx1"/>
              </a:buClr>
              <a:buSzPts val="1000"/>
              <a:buFont typeface="Courier New" panose="02070309020205020404" pitchFamily="49" charset="0"/>
              <a:buChar char="o"/>
              <a:tabLst>
                <a:tab pos="914400" algn="l"/>
              </a:tabLst>
            </a:pPr>
            <a:r>
              <a:rPr lang="en-US" sz="1100" b="1"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rPr>
              <a:t>Admin Interface:</a:t>
            </a:r>
            <a:r>
              <a:rPr lang="en-US" sz="1100"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rPr>
              <a:t> A dashboard offering tools for operations monitoring, reporting, and data management.</a:t>
            </a:r>
          </a:p>
          <a:p>
            <a:pPr marL="342900" marR="0" lvl="0" indent="-342900">
              <a:lnSpc>
                <a:spcPct val="115000"/>
              </a:lnSpc>
              <a:spcAft>
                <a:spcPts val="800"/>
              </a:spcAft>
              <a:buClr>
                <a:schemeClr val="tx1"/>
              </a:buClr>
              <a:buFont typeface="+mj-lt"/>
              <a:buAutoNum type="arabicPeriod"/>
              <a:tabLst>
                <a:tab pos="457200" algn="l"/>
              </a:tabLst>
            </a:pPr>
            <a:r>
              <a:rPr lang="en-US" sz="1100" b="1" kern="100" dirty="0">
                <a:solidFill>
                  <a:schemeClr val="tx1"/>
                </a:solidFill>
                <a:effectLst/>
                <a:latin typeface="Aptos" panose="020B0004020202020204" pitchFamily="34" charset="0"/>
                <a:ea typeface="Aptos" panose="020B0004020202020204" pitchFamily="34" charset="0"/>
                <a:cs typeface="Arial" panose="020B0604020202020204" pitchFamily="34" charset="0"/>
              </a:rPr>
              <a:t>Security Measures:</a:t>
            </a:r>
            <a:endParaRPr lang="en-US" sz="1100" kern="100" dirty="0">
              <a:solidFill>
                <a:schemeClr val="tx1"/>
              </a:solidFill>
              <a:effectLst/>
              <a:latin typeface="Aptos" panose="020B0004020202020204" pitchFamily="34" charset="0"/>
              <a:ea typeface="Aptos" panose="020B0004020202020204" pitchFamily="34" charset="0"/>
              <a:cs typeface="Arial" panose="020B0604020202020204" pitchFamily="34" charset="0"/>
            </a:endParaRPr>
          </a:p>
          <a:p>
            <a:pPr marL="742950" marR="0" lvl="1" indent="-285750">
              <a:lnSpc>
                <a:spcPct val="115000"/>
              </a:lnSpc>
              <a:spcAft>
                <a:spcPts val="800"/>
              </a:spcAft>
              <a:buClr>
                <a:schemeClr val="tx1"/>
              </a:buClr>
              <a:buSzPts val="1000"/>
              <a:buFont typeface="Courier New" panose="02070309020205020404" pitchFamily="49" charset="0"/>
              <a:buChar char="o"/>
              <a:tabLst>
                <a:tab pos="914400" algn="l"/>
              </a:tabLst>
            </a:pPr>
            <a:r>
              <a:rPr lang="en-US" sz="1100"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rPr>
              <a:t>Two-factor authentication for user accounts.</a:t>
            </a:r>
          </a:p>
          <a:p>
            <a:pPr marL="742950" marR="0" lvl="1" indent="-285750">
              <a:lnSpc>
                <a:spcPct val="115000"/>
              </a:lnSpc>
              <a:spcAft>
                <a:spcPts val="800"/>
              </a:spcAft>
              <a:buClr>
                <a:schemeClr val="tx1"/>
              </a:buClr>
              <a:buSzPts val="1000"/>
              <a:buFont typeface="Courier New" panose="02070309020205020404" pitchFamily="49" charset="0"/>
              <a:buChar char="o"/>
              <a:tabLst>
                <a:tab pos="914400" algn="l"/>
              </a:tabLst>
            </a:pPr>
            <a:r>
              <a:rPr lang="en-US" sz="1100"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rPr>
              <a:t>Role-based access control (RBAC) to restrict sensitive functions to authorized personnel.</a:t>
            </a:r>
          </a:p>
          <a:p>
            <a:pPr marL="742950" lvl="1" indent="-285750">
              <a:lnSpc>
                <a:spcPct val="115000"/>
              </a:lnSpc>
              <a:spcAft>
                <a:spcPts val="800"/>
              </a:spcAft>
              <a:buClr>
                <a:schemeClr val="tx1"/>
              </a:buClr>
              <a:buSzPts val="1000"/>
              <a:buFont typeface="Courier New" panose="02070309020205020404" pitchFamily="49" charset="0"/>
              <a:buChar char="o"/>
              <a:tabLst>
                <a:tab pos="914400" algn="l"/>
              </a:tabLst>
            </a:pPr>
            <a:r>
              <a:rPr lang="en-US" sz="1100" dirty="0">
                <a:solidFill>
                  <a:schemeClr val="tx1"/>
                </a:solidFill>
                <a:effectLst/>
                <a:latin typeface="Aptos" panose="020B0004020202020204" pitchFamily="34" charset="0"/>
                <a:ea typeface="Aptos" panose="020B0004020202020204" pitchFamily="34" charset="0"/>
                <a:cs typeface="Arial" panose="020B0604020202020204" pitchFamily="34" charset="0"/>
              </a:rPr>
              <a:t>	Intrusion detection systems to monitor and block unauthorized activities</a:t>
            </a:r>
            <a:endParaRPr lang="en-US" sz="1100"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10859462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diagram of a diagram&#10;&#10;Description automatically generated">
            <a:extLst>
              <a:ext uri="{FF2B5EF4-FFF2-40B4-BE49-F238E27FC236}">
                <a16:creationId xmlns:a16="http://schemas.microsoft.com/office/drawing/2014/main" id="{7FAB472D-E850-90EA-587C-1DE6D1C5D350}"/>
              </a:ext>
            </a:extLst>
          </p:cNvPr>
          <p:cNvPicPr>
            <a:picLocks noChangeAspect="1"/>
          </p:cNvPicPr>
          <p:nvPr/>
        </p:nvPicPr>
        <p:blipFill>
          <a:blip r:embed="rId2">
            <a:alphaModFix/>
            <a:extLst>
              <a:ext uri="{28A0092B-C50C-407E-A947-70E740481C1C}">
                <a14:useLocalDpi xmlns:a14="http://schemas.microsoft.com/office/drawing/2010/main" val="0"/>
              </a:ext>
            </a:extLst>
          </a:blip>
          <a:srcRect/>
          <a:stretch>
            <a:fillRect/>
          </a:stretch>
        </p:blipFill>
        <p:spPr bwMode="auto">
          <a:xfrm>
            <a:off x="1119076" y="72438"/>
            <a:ext cx="6905847" cy="4998623"/>
          </a:xfrm>
          <a:prstGeom prst="rect">
            <a:avLst/>
          </a:prstGeom>
          <a:noFill/>
          <a:ln>
            <a:noFill/>
          </a:ln>
        </p:spPr>
      </p:pic>
    </p:spTree>
    <p:extLst>
      <p:ext uri="{BB962C8B-B14F-4D97-AF65-F5344CB8AC3E}">
        <p14:creationId xmlns:p14="http://schemas.microsoft.com/office/powerpoint/2010/main" val="1085551877"/>
      </p:ext>
    </p:extLst>
  </p:cSld>
  <p:clrMapOvr>
    <a:masterClrMapping/>
  </p:clrMapOvr>
</p:sld>
</file>

<file path=ppt/theme/theme1.xml><?xml version="1.0" encoding="utf-8"?>
<a:theme xmlns:a="http://schemas.openxmlformats.org/drawingml/2006/main" name="Software Developer Engineer Job Description by Slidesgo">
  <a:themeElements>
    <a:clrScheme name="Simple Light">
      <a:dk1>
        <a:srgbClr val="FFFFFF"/>
      </a:dk1>
      <a:lt1>
        <a:srgbClr val="FF5E8E"/>
      </a:lt1>
      <a:dk2>
        <a:srgbClr val="1E003F"/>
      </a:dk2>
      <a:lt2>
        <a:srgbClr val="A64D79"/>
      </a:lt2>
      <a:accent1>
        <a:srgbClr val="FFFFFF"/>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478</TotalTime>
  <Words>1479</Words>
  <Application>Microsoft Office PowerPoint</Application>
  <PresentationFormat>On-screen Show (16:9)</PresentationFormat>
  <Paragraphs>119</Paragraphs>
  <Slides>18</Slides>
  <Notes>7</Notes>
  <HiddenSlides>0</HiddenSlides>
  <MMClips>2</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18</vt:i4>
      </vt:variant>
    </vt:vector>
  </HeadingPairs>
  <TitlesOfParts>
    <vt:vector size="29" baseType="lpstr">
      <vt:lpstr>Courier New</vt:lpstr>
      <vt:lpstr>Barlow Condensed SemiBold</vt:lpstr>
      <vt:lpstr>Arial</vt:lpstr>
      <vt:lpstr>Aptos</vt:lpstr>
      <vt:lpstr>Barlow</vt:lpstr>
      <vt:lpstr>Barlow Condensed</vt:lpstr>
      <vt:lpstr>Wingdings</vt:lpstr>
      <vt:lpstr>Symbol</vt:lpstr>
      <vt:lpstr>Roboto Condensed Light</vt:lpstr>
      <vt:lpstr>Montserrat</vt:lpstr>
      <vt:lpstr>Software Developer Engineer Job Description by Slidesgo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Mazen Emad</dc:creator>
  <cp:lastModifiedBy>مازن عماد فوزى نصر الدين فرج ( 323232494 )</cp:lastModifiedBy>
  <cp:revision>10</cp:revision>
  <dcterms:modified xsi:type="dcterms:W3CDTF">2025-01-10T07:03:45Z</dcterms:modified>
</cp:coreProperties>
</file>